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8" r:id="rId4"/>
    <p:sldId id="266" r:id="rId5"/>
    <p:sldId id="260" r:id="rId6"/>
    <p:sldId id="257" r:id="rId7"/>
    <p:sldId id="267" r:id="rId8"/>
    <p:sldId id="274" r:id="rId9"/>
    <p:sldId id="268" r:id="rId10"/>
    <p:sldId id="275" r:id="rId11"/>
    <p:sldId id="269" r:id="rId12"/>
    <p:sldId id="276" r:id="rId13"/>
    <p:sldId id="270" r:id="rId14"/>
    <p:sldId id="277" r:id="rId15"/>
    <p:sldId id="271" r:id="rId16"/>
    <p:sldId id="278" r:id="rId17"/>
    <p:sldId id="272" r:id="rId18"/>
    <p:sldId id="279" r:id="rId19"/>
    <p:sldId id="273" r:id="rId20"/>
    <p:sldId id="280" r:id="rId21"/>
    <p:sldId id="261" r:id="rId22"/>
    <p:sldId id="262" r:id="rId23"/>
    <p:sldId id="263" r:id="rId24"/>
    <p:sldId id="264" r:id="rId25"/>
    <p:sldId id="265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C65B13"/>
    <a:srgbClr val="E5965F"/>
    <a:srgbClr val="ADC574"/>
    <a:srgbClr val="E69760"/>
    <a:srgbClr val="F7C3A0"/>
    <a:srgbClr val="FFD966"/>
    <a:srgbClr val="BB9C1A"/>
    <a:srgbClr val="843C0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69877-94A1-4822-9DD3-236D3AEB3A17}" v="652" dt="2023-05-06T19:04:58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e Limberg" userId="a2a66234b645e649" providerId="LiveId" clId="{22D69877-94A1-4822-9DD3-236D3AEB3A17}"/>
    <pc:docChg chg="undo custSel addSld delSld modSld sldOrd">
      <pc:chgData name="Tine Limberg" userId="a2a66234b645e649" providerId="LiveId" clId="{22D69877-94A1-4822-9DD3-236D3AEB3A17}" dt="2023-05-06T19:04:58.874" v="2974" actId="20577"/>
      <pc:docMkLst>
        <pc:docMk/>
      </pc:docMkLst>
      <pc:sldChg chg="addSp delSp modSp mod ord modTransition modNotesTx">
        <pc:chgData name="Tine Limberg" userId="a2a66234b645e649" providerId="LiveId" clId="{22D69877-94A1-4822-9DD3-236D3AEB3A17}" dt="2023-05-06T19:04:58.874" v="2974" actId="20577"/>
        <pc:sldMkLst>
          <pc:docMk/>
          <pc:sldMk cId="3722974610" sldId="257"/>
        </pc:sldMkLst>
        <pc:spChg chg="add del mod">
          <ac:chgData name="Tine Limberg" userId="a2a66234b645e649" providerId="LiveId" clId="{22D69877-94A1-4822-9DD3-236D3AEB3A17}" dt="2023-05-06T19:00:46.086" v="2909" actId="478"/>
          <ac:spMkLst>
            <pc:docMk/>
            <pc:sldMk cId="3722974610" sldId="257"/>
            <ac:spMk id="2" creationId="{C87AED60-4308-CDD6-A08D-82E958347E69}"/>
          </ac:spMkLst>
        </pc:spChg>
        <pc:spChg chg="add mod">
          <ac:chgData name="Tine Limberg" userId="a2a66234b645e649" providerId="LiveId" clId="{22D69877-94A1-4822-9DD3-236D3AEB3A17}" dt="2023-05-06T19:04:58.874" v="2974" actId="20577"/>
          <ac:spMkLst>
            <pc:docMk/>
            <pc:sldMk cId="3722974610" sldId="257"/>
            <ac:spMk id="5" creationId="{82DF1A53-ADF8-BF97-2317-71A31B731A11}"/>
          </ac:spMkLst>
        </pc:spChg>
        <pc:cxnChg chg="add mod">
          <ac:chgData name="Tine Limberg" userId="a2a66234b645e649" providerId="LiveId" clId="{22D69877-94A1-4822-9DD3-236D3AEB3A17}" dt="2023-05-06T19:01:07.587" v="2911" actId="208"/>
          <ac:cxnSpMkLst>
            <pc:docMk/>
            <pc:sldMk cId="3722974610" sldId="257"/>
            <ac:cxnSpMk id="3" creationId="{38728529-1B28-BF40-004E-2550F97D3F31}"/>
          </ac:cxnSpMkLst>
        </pc:cxnChg>
      </pc:sldChg>
      <pc:sldChg chg="addSp delSp modSp mod modNotesTx">
        <pc:chgData name="Tine Limberg" userId="a2a66234b645e649" providerId="LiveId" clId="{22D69877-94A1-4822-9DD3-236D3AEB3A17}" dt="2023-05-06T18:29:05.425" v="2637" actId="1076"/>
        <pc:sldMkLst>
          <pc:docMk/>
          <pc:sldMk cId="1751798203" sldId="258"/>
        </pc:sldMkLst>
        <pc:spChg chg="add mod">
          <ac:chgData name="Tine Limberg" userId="a2a66234b645e649" providerId="LiveId" clId="{22D69877-94A1-4822-9DD3-236D3AEB3A17}" dt="2023-05-06T18:29:05.425" v="2637" actId="1076"/>
          <ac:spMkLst>
            <pc:docMk/>
            <pc:sldMk cId="1751798203" sldId="258"/>
            <ac:spMk id="13" creationId="{CD192D76-2D59-6B4A-072E-C40A356A54C9}"/>
          </ac:spMkLst>
        </pc:spChg>
        <pc:spChg chg="add mod">
          <ac:chgData name="Tine Limberg" userId="a2a66234b645e649" providerId="LiveId" clId="{22D69877-94A1-4822-9DD3-236D3AEB3A17}" dt="2023-05-06T17:18:06.060" v="720" actId="1035"/>
          <ac:spMkLst>
            <pc:docMk/>
            <pc:sldMk cId="1751798203" sldId="258"/>
            <ac:spMk id="18" creationId="{4E3545D5-C86D-B3BB-2FF1-5F8537BA017C}"/>
          </ac:spMkLst>
        </pc:spChg>
        <pc:spChg chg="add mod">
          <ac:chgData name="Tine Limberg" userId="a2a66234b645e649" providerId="LiveId" clId="{22D69877-94A1-4822-9DD3-236D3AEB3A17}" dt="2023-05-06T16:38:10.255" v="473" actId="14100"/>
          <ac:spMkLst>
            <pc:docMk/>
            <pc:sldMk cId="1751798203" sldId="258"/>
            <ac:spMk id="20" creationId="{4F0600CE-5796-3FBC-78E0-40D88A86759F}"/>
          </ac:spMkLst>
        </pc:spChg>
        <pc:spChg chg="add mod">
          <ac:chgData name="Tine Limberg" userId="a2a66234b645e649" providerId="LiveId" clId="{22D69877-94A1-4822-9DD3-236D3AEB3A17}" dt="2023-05-06T16:38:49.274" v="478" actId="1582"/>
          <ac:spMkLst>
            <pc:docMk/>
            <pc:sldMk cId="1751798203" sldId="258"/>
            <ac:spMk id="22" creationId="{C81AF1E2-F98B-5AA2-5553-1403BCE2D066}"/>
          </ac:spMkLst>
        </pc:spChg>
        <pc:spChg chg="add mod">
          <ac:chgData name="Tine Limberg" userId="a2a66234b645e649" providerId="LiveId" clId="{22D69877-94A1-4822-9DD3-236D3AEB3A17}" dt="2023-05-06T16:41:26.882" v="564" actId="1076"/>
          <ac:spMkLst>
            <pc:docMk/>
            <pc:sldMk cId="1751798203" sldId="258"/>
            <ac:spMk id="23" creationId="{33E9ECBB-F59D-1EF0-2349-171811B97931}"/>
          </ac:spMkLst>
        </pc:spChg>
        <pc:picChg chg="add del mod modCrop">
          <ac:chgData name="Tine Limberg" userId="a2a66234b645e649" providerId="LiveId" clId="{22D69877-94A1-4822-9DD3-236D3AEB3A17}" dt="2023-05-06T15:59:03.345" v="5" actId="478"/>
          <ac:picMkLst>
            <pc:docMk/>
            <pc:sldMk cId="1751798203" sldId="258"/>
            <ac:picMk id="3" creationId="{CA891A10-2ABA-1B93-4598-4D85A5C37A38}"/>
          </ac:picMkLst>
        </pc:picChg>
        <pc:picChg chg="add del mod modCrop">
          <ac:chgData name="Tine Limberg" userId="a2a66234b645e649" providerId="LiveId" clId="{22D69877-94A1-4822-9DD3-236D3AEB3A17}" dt="2023-05-06T16:04:07.430" v="18" actId="478"/>
          <ac:picMkLst>
            <pc:docMk/>
            <pc:sldMk cId="1751798203" sldId="258"/>
            <ac:picMk id="5" creationId="{1FAB1B20-8BB5-9A62-DE57-1B8C00F8BC6E}"/>
          </ac:picMkLst>
        </pc:picChg>
        <pc:picChg chg="add del mod modCrop">
          <ac:chgData name="Tine Limberg" userId="a2a66234b645e649" providerId="LiveId" clId="{22D69877-94A1-4822-9DD3-236D3AEB3A17}" dt="2023-05-06T16:04:23.354" v="22" actId="478"/>
          <ac:picMkLst>
            <pc:docMk/>
            <pc:sldMk cId="1751798203" sldId="258"/>
            <ac:picMk id="7" creationId="{94E56BB2-FFDF-D979-68B9-C43E98F7A8EE}"/>
          </ac:picMkLst>
        </pc:picChg>
        <pc:picChg chg="add del mod modCrop">
          <ac:chgData name="Tine Limberg" userId="a2a66234b645e649" providerId="LiveId" clId="{22D69877-94A1-4822-9DD3-236D3AEB3A17}" dt="2023-05-06T16:10:12.331" v="33" actId="478"/>
          <ac:picMkLst>
            <pc:docMk/>
            <pc:sldMk cId="1751798203" sldId="258"/>
            <ac:picMk id="9" creationId="{C6D9688F-F73B-F8BF-ABF0-4DD023B41CA8}"/>
          </ac:picMkLst>
        </pc:picChg>
        <pc:picChg chg="add del mod modCrop">
          <ac:chgData name="Tine Limberg" userId="a2a66234b645e649" providerId="LiveId" clId="{22D69877-94A1-4822-9DD3-236D3AEB3A17}" dt="2023-05-06T16:15:43.665" v="72" actId="478"/>
          <ac:picMkLst>
            <pc:docMk/>
            <pc:sldMk cId="1751798203" sldId="258"/>
            <ac:picMk id="11" creationId="{AA4B1AFA-418D-5360-F91A-EF1178D617E4}"/>
          </ac:picMkLst>
        </pc:picChg>
        <pc:picChg chg="add mod modCrop">
          <ac:chgData name="Tine Limberg" userId="a2a66234b645e649" providerId="LiveId" clId="{22D69877-94A1-4822-9DD3-236D3AEB3A17}" dt="2023-05-06T16:18:46.956" v="164" actId="1035"/>
          <ac:picMkLst>
            <pc:docMk/>
            <pc:sldMk cId="1751798203" sldId="258"/>
            <ac:picMk id="15" creationId="{AE037B82-D34C-EF6B-F55A-B93F3B4DFAF8}"/>
          </ac:picMkLst>
        </pc:picChg>
        <pc:cxnChg chg="add mod">
          <ac:chgData name="Tine Limberg" userId="a2a66234b645e649" providerId="LiveId" clId="{22D69877-94A1-4822-9DD3-236D3AEB3A17}" dt="2023-05-06T16:18:41.801" v="162" actId="1036"/>
          <ac:cxnSpMkLst>
            <pc:docMk/>
            <pc:sldMk cId="1751798203" sldId="258"/>
            <ac:cxnSpMk id="17" creationId="{EDA415AE-2CEE-44D2-BC7D-8E1D86F59407}"/>
          </ac:cxnSpMkLst>
        </pc:cxnChg>
      </pc:sldChg>
      <pc:sldChg chg="addSp modSp mod ord">
        <pc:chgData name="Tine Limberg" userId="a2a66234b645e649" providerId="LiveId" clId="{22D69877-94A1-4822-9DD3-236D3AEB3A17}" dt="2023-05-06T19:02:50.804" v="2915" actId="1582"/>
        <pc:sldMkLst>
          <pc:docMk/>
          <pc:sldMk cId="771034695" sldId="259"/>
        </pc:sldMkLst>
        <pc:spChg chg="add mod">
          <ac:chgData name="Tine Limberg" userId="a2a66234b645e649" providerId="LiveId" clId="{22D69877-94A1-4822-9DD3-236D3AEB3A17}" dt="2023-05-06T16:42:59.486" v="580" actId="20577"/>
          <ac:spMkLst>
            <pc:docMk/>
            <pc:sldMk cId="771034695" sldId="259"/>
            <ac:spMk id="2" creationId="{25651E87-C0A2-6D2B-9ADD-9876ABF05FDF}"/>
          </ac:spMkLst>
        </pc:spChg>
        <pc:cxnChg chg="add mod">
          <ac:chgData name="Tine Limberg" userId="a2a66234b645e649" providerId="LiveId" clId="{22D69877-94A1-4822-9DD3-236D3AEB3A17}" dt="2023-05-06T19:02:50.804" v="2915" actId="1582"/>
          <ac:cxnSpMkLst>
            <pc:docMk/>
            <pc:sldMk cId="771034695" sldId="259"/>
            <ac:cxnSpMk id="3" creationId="{0B82A81D-9C16-A432-DD49-35E75FE34AE3}"/>
          </ac:cxnSpMkLst>
        </pc:cxnChg>
      </pc:sldChg>
      <pc:sldChg chg="addSp delSp modSp mod modTransition setBg modNotesTx">
        <pc:chgData name="Tine Limberg" userId="a2a66234b645e649" providerId="LiveId" clId="{22D69877-94A1-4822-9DD3-236D3AEB3A17}" dt="2023-05-06T18:48:29.877" v="2797"/>
        <pc:sldMkLst>
          <pc:docMk/>
          <pc:sldMk cId="2993073334" sldId="260"/>
        </pc:sldMkLst>
        <pc:spChg chg="add mod">
          <ac:chgData name="Tine Limberg" userId="a2a66234b645e649" providerId="LiveId" clId="{22D69877-94A1-4822-9DD3-236D3AEB3A17}" dt="2023-05-06T18:28:52.381" v="2633" actId="1076"/>
          <ac:spMkLst>
            <pc:docMk/>
            <pc:sldMk cId="2993073334" sldId="260"/>
            <ac:spMk id="2" creationId="{B36DC1F4-E535-AC3D-BD27-F293F35BA79F}"/>
          </ac:spMkLst>
        </pc:spChg>
        <pc:spChg chg="add mod">
          <ac:chgData name="Tine Limberg" userId="a2a66234b645e649" providerId="LiveId" clId="{22D69877-94A1-4822-9DD3-236D3AEB3A17}" dt="2023-05-06T17:37:24.033" v="1401" actId="207"/>
          <ac:spMkLst>
            <pc:docMk/>
            <pc:sldMk cId="2993073334" sldId="260"/>
            <ac:spMk id="5" creationId="{8B5B803D-C953-D2E1-9012-CC29EF71C62E}"/>
          </ac:spMkLst>
        </pc:spChg>
        <pc:spChg chg="add del mod">
          <ac:chgData name="Tine Limberg" userId="a2a66234b645e649" providerId="LiveId" clId="{22D69877-94A1-4822-9DD3-236D3AEB3A17}" dt="2023-05-06T16:54:12.231" v="623" actId="478"/>
          <ac:spMkLst>
            <pc:docMk/>
            <pc:sldMk cId="2993073334" sldId="260"/>
            <ac:spMk id="6" creationId="{8330211B-1718-88B4-B707-1A1FF6BE4B0F}"/>
          </ac:spMkLst>
        </pc:spChg>
        <pc:spChg chg="add del mod">
          <ac:chgData name="Tine Limberg" userId="a2a66234b645e649" providerId="LiveId" clId="{22D69877-94A1-4822-9DD3-236D3AEB3A17}" dt="2023-05-06T16:54:08.998" v="622" actId="478"/>
          <ac:spMkLst>
            <pc:docMk/>
            <pc:sldMk cId="2993073334" sldId="260"/>
            <ac:spMk id="7" creationId="{4254E41A-0494-336A-B1B3-1029B3EAC285}"/>
          </ac:spMkLst>
        </pc:spChg>
        <pc:spChg chg="add del mod">
          <ac:chgData name="Tine Limberg" userId="a2a66234b645e649" providerId="LiveId" clId="{22D69877-94A1-4822-9DD3-236D3AEB3A17}" dt="2023-05-06T16:54:03.848" v="620" actId="478"/>
          <ac:spMkLst>
            <pc:docMk/>
            <pc:sldMk cId="2993073334" sldId="260"/>
            <ac:spMk id="8" creationId="{7851B58F-84FA-A305-18D1-4742CF4F8097}"/>
          </ac:spMkLst>
        </pc:spChg>
        <pc:spChg chg="add del mod">
          <ac:chgData name="Tine Limberg" userId="a2a66234b645e649" providerId="LiveId" clId="{22D69877-94A1-4822-9DD3-236D3AEB3A17}" dt="2023-05-06T16:54:01.075" v="619" actId="478"/>
          <ac:spMkLst>
            <pc:docMk/>
            <pc:sldMk cId="2993073334" sldId="260"/>
            <ac:spMk id="9" creationId="{825B1835-9D62-81B4-F417-820D1D19881E}"/>
          </ac:spMkLst>
        </pc:spChg>
        <pc:spChg chg="add del mod">
          <ac:chgData name="Tine Limberg" userId="a2a66234b645e649" providerId="LiveId" clId="{22D69877-94A1-4822-9DD3-236D3AEB3A17}" dt="2023-05-06T16:53:53.641" v="616" actId="478"/>
          <ac:spMkLst>
            <pc:docMk/>
            <pc:sldMk cId="2993073334" sldId="260"/>
            <ac:spMk id="10" creationId="{6D5424C5-E357-7FCC-1658-A89146BC57F3}"/>
          </ac:spMkLst>
        </pc:spChg>
        <pc:spChg chg="add del mod">
          <ac:chgData name="Tine Limberg" userId="a2a66234b645e649" providerId="LiveId" clId="{22D69877-94A1-4822-9DD3-236D3AEB3A17}" dt="2023-05-06T16:53:45.836" v="613" actId="478"/>
          <ac:spMkLst>
            <pc:docMk/>
            <pc:sldMk cId="2993073334" sldId="260"/>
            <ac:spMk id="11" creationId="{FF014DEE-9DAE-9C0E-97C2-61DC78F3BB3F}"/>
          </ac:spMkLst>
        </pc:spChg>
        <pc:spChg chg="add del mod">
          <ac:chgData name="Tine Limberg" userId="a2a66234b645e649" providerId="LiveId" clId="{22D69877-94A1-4822-9DD3-236D3AEB3A17}" dt="2023-05-06T16:53:36.097" v="610" actId="478"/>
          <ac:spMkLst>
            <pc:docMk/>
            <pc:sldMk cId="2993073334" sldId="260"/>
            <ac:spMk id="12" creationId="{AC65B6EF-C36B-DEC2-3FE5-149C7F676DB5}"/>
          </ac:spMkLst>
        </pc:spChg>
        <pc:spChg chg="add del mod">
          <ac:chgData name="Tine Limberg" userId="a2a66234b645e649" providerId="LiveId" clId="{22D69877-94A1-4822-9DD3-236D3AEB3A17}" dt="2023-05-06T16:54:26.075" v="624" actId="478"/>
          <ac:spMkLst>
            <pc:docMk/>
            <pc:sldMk cId="2993073334" sldId="260"/>
            <ac:spMk id="13" creationId="{AFAFE802-BF32-DBD9-E231-1B121D855E14}"/>
          </ac:spMkLst>
        </pc:spChg>
        <pc:spChg chg="add del mod">
          <ac:chgData name="Tine Limberg" userId="a2a66234b645e649" providerId="LiveId" clId="{22D69877-94A1-4822-9DD3-236D3AEB3A17}" dt="2023-05-06T17:19:21.807" v="810" actId="478"/>
          <ac:spMkLst>
            <pc:docMk/>
            <pc:sldMk cId="2993073334" sldId="260"/>
            <ac:spMk id="14" creationId="{C4ABA774-730D-3377-7CE1-02D5A6F079AE}"/>
          </ac:spMkLst>
        </pc:spChg>
        <pc:spChg chg="add mod">
          <ac:chgData name="Tine Limberg" userId="a2a66234b645e649" providerId="LiveId" clId="{22D69877-94A1-4822-9DD3-236D3AEB3A17}" dt="2023-05-06T17:37:24.033" v="1401" actId="207"/>
          <ac:spMkLst>
            <pc:docMk/>
            <pc:sldMk cId="2993073334" sldId="260"/>
            <ac:spMk id="15" creationId="{8AC7039C-CF20-DEF8-04B8-0328D902B514}"/>
          </ac:spMkLst>
        </pc:spChg>
        <pc:spChg chg="add mod">
          <ac:chgData name="Tine Limberg" userId="a2a66234b645e649" providerId="LiveId" clId="{22D69877-94A1-4822-9DD3-236D3AEB3A17}" dt="2023-05-06T17:38:18.927" v="1407" actId="164"/>
          <ac:spMkLst>
            <pc:docMk/>
            <pc:sldMk cId="2993073334" sldId="260"/>
            <ac:spMk id="17" creationId="{7326BD08-4887-2C75-3A83-35A4656C3D0E}"/>
          </ac:spMkLst>
        </pc:spChg>
        <pc:spChg chg="add mod">
          <ac:chgData name="Tine Limberg" userId="a2a66234b645e649" providerId="LiveId" clId="{22D69877-94A1-4822-9DD3-236D3AEB3A17}" dt="2023-05-06T17:38:18.927" v="1407" actId="164"/>
          <ac:spMkLst>
            <pc:docMk/>
            <pc:sldMk cId="2993073334" sldId="260"/>
            <ac:spMk id="18" creationId="{2BB6DB05-06BF-C69C-134E-E506D4B057C1}"/>
          </ac:spMkLst>
        </pc:spChg>
        <pc:spChg chg="add mod">
          <ac:chgData name="Tine Limberg" userId="a2a66234b645e649" providerId="LiveId" clId="{22D69877-94A1-4822-9DD3-236D3AEB3A17}" dt="2023-05-06T17:53:19.104" v="1975" actId="164"/>
          <ac:spMkLst>
            <pc:docMk/>
            <pc:sldMk cId="2993073334" sldId="260"/>
            <ac:spMk id="20" creationId="{B2118D8E-9EE1-7610-435E-2A90A3DADB3A}"/>
          </ac:spMkLst>
        </pc:spChg>
        <pc:spChg chg="add mod">
          <ac:chgData name="Tine Limberg" userId="a2a66234b645e649" providerId="LiveId" clId="{22D69877-94A1-4822-9DD3-236D3AEB3A17}" dt="2023-05-06T18:26:57.103" v="2620" actId="207"/>
          <ac:spMkLst>
            <pc:docMk/>
            <pc:sldMk cId="2993073334" sldId="260"/>
            <ac:spMk id="21" creationId="{B3D93231-0E47-E5BC-4FB0-AC46E0784D5E}"/>
          </ac:spMkLst>
        </pc:spChg>
        <pc:spChg chg="add mod">
          <ac:chgData name="Tine Limberg" userId="a2a66234b645e649" providerId="LiveId" clId="{22D69877-94A1-4822-9DD3-236D3AEB3A17}" dt="2023-05-06T18:03:33.912" v="2321" actId="164"/>
          <ac:spMkLst>
            <pc:docMk/>
            <pc:sldMk cId="2993073334" sldId="260"/>
            <ac:spMk id="23" creationId="{9A649793-D42F-93F3-7602-1DEFB88860D8}"/>
          </ac:spMkLst>
        </pc:spChg>
        <pc:spChg chg="add mod">
          <ac:chgData name="Tine Limberg" userId="a2a66234b645e649" providerId="LiveId" clId="{22D69877-94A1-4822-9DD3-236D3AEB3A17}" dt="2023-05-06T18:03:33.912" v="2321" actId="164"/>
          <ac:spMkLst>
            <pc:docMk/>
            <pc:sldMk cId="2993073334" sldId="260"/>
            <ac:spMk id="24" creationId="{5DBD8E1B-2148-BFCC-9752-9E256BB314ED}"/>
          </ac:spMkLst>
        </pc:spChg>
        <pc:spChg chg="add mod">
          <ac:chgData name="Tine Limberg" userId="a2a66234b645e649" providerId="LiveId" clId="{22D69877-94A1-4822-9DD3-236D3AEB3A17}" dt="2023-05-06T18:12:07.328" v="2412" actId="2711"/>
          <ac:spMkLst>
            <pc:docMk/>
            <pc:sldMk cId="2993073334" sldId="260"/>
            <ac:spMk id="25" creationId="{57CBC6A2-8EF2-528A-0B31-045E169A4D96}"/>
          </ac:spMkLst>
        </pc:spChg>
        <pc:spChg chg="add mod">
          <ac:chgData name="Tine Limberg" userId="a2a66234b645e649" providerId="LiveId" clId="{22D69877-94A1-4822-9DD3-236D3AEB3A17}" dt="2023-05-06T18:12:16.549" v="2414" actId="2711"/>
          <ac:spMkLst>
            <pc:docMk/>
            <pc:sldMk cId="2993073334" sldId="260"/>
            <ac:spMk id="26" creationId="{D34032A3-201C-E432-BDCA-87AADF4596C9}"/>
          </ac:spMkLst>
        </pc:spChg>
        <pc:spChg chg="add mod">
          <ac:chgData name="Tine Limberg" userId="a2a66234b645e649" providerId="LiveId" clId="{22D69877-94A1-4822-9DD3-236D3AEB3A17}" dt="2023-05-06T18:12:46.598" v="2420" actId="2711"/>
          <ac:spMkLst>
            <pc:docMk/>
            <pc:sldMk cId="2993073334" sldId="260"/>
            <ac:spMk id="27" creationId="{443A641A-8E78-BCD7-7E85-8EDC691358BA}"/>
          </ac:spMkLst>
        </pc:spChg>
        <pc:spChg chg="add mod">
          <ac:chgData name="Tine Limberg" userId="a2a66234b645e649" providerId="LiveId" clId="{22D69877-94A1-4822-9DD3-236D3AEB3A17}" dt="2023-05-06T18:13:53.070" v="2435" actId="20577"/>
          <ac:spMkLst>
            <pc:docMk/>
            <pc:sldMk cId="2993073334" sldId="260"/>
            <ac:spMk id="28" creationId="{497C4F9E-AC51-095D-1E37-C0A1A330DAB1}"/>
          </ac:spMkLst>
        </pc:spChg>
        <pc:spChg chg="add mod">
          <ac:chgData name="Tine Limberg" userId="a2a66234b645e649" providerId="LiveId" clId="{22D69877-94A1-4822-9DD3-236D3AEB3A17}" dt="2023-05-06T18:27:04.729" v="2621" actId="692"/>
          <ac:spMkLst>
            <pc:docMk/>
            <pc:sldMk cId="2993073334" sldId="260"/>
            <ac:spMk id="29" creationId="{3F7BD3CE-BBDE-1EC2-CEC1-8CA273ACEDC7}"/>
          </ac:spMkLst>
        </pc:spChg>
        <pc:spChg chg="add mod">
          <ac:chgData name="Tine Limberg" userId="a2a66234b645e649" providerId="LiveId" clId="{22D69877-94A1-4822-9DD3-236D3AEB3A17}" dt="2023-05-06T18:15:14.341" v="2472" actId="20577"/>
          <ac:spMkLst>
            <pc:docMk/>
            <pc:sldMk cId="2993073334" sldId="260"/>
            <ac:spMk id="30" creationId="{FE52A2C8-37F9-BB1B-64DF-2B6F9F8A6F6E}"/>
          </ac:spMkLst>
        </pc:spChg>
        <pc:spChg chg="add mod">
          <ac:chgData name="Tine Limberg" userId="a2a66234b645e649" providerId="LiveId" clId="{22D69877-94A1-4822-9DD3-236D3AEB3A17}" dt="2023-05-06T18:15:31.130" v="2478" actId="20577"/>
          <ac:spMkLst>
            <pc:docMk/>
            <pc:sldMk cId="2993073334" sldId="260"/>
            <ac:spMk id="31" creationId="{5F7660F3-B241-90FC-3A81-871714BB1A7F}"/>
          </ac:spMkLst>
        </pc:spChg>
        <pc:spChg chg="add mod">
          <ac:chgData name="Tine Limberg" userId="a2a66234b645e649" providerId="LiveId" clId="{22D69877-94A1-4822-9DD3-236D3AEB3A17}" dt="2023-05-06T18:17:03.026" v="2518" actId="1036"/>
          <ac:spMkLst>
            <pc:docMk/>
            <pc:sldMk cId="2993073334" sldId="260"/>
            <ac:spMk id="32" creationId="{29266791-BE1A-D07B-5420-629BF88FF74D}"/>
          </ac:spMkLst>
        </pc:spChg>
        <pc:spChg chg="add del">
          <ac:chgData name="Tine Limberg" userId="a2a66234b645e649" providerId="LiveId" clId="{22D69877-94A1-4822-9DD3-236D3AEB3A17}" dt="2023-05-06T18:09:48.580" v="2378" actId="478"/>
          <ac:spMkLst>
            <pc:docMk/>
            <pc:sldMk cId="2993073334" sldId="260"/>
            <ac:spMk id="35" creationId="{2A6419C8-D2C2-C1F7-5B3B-84F9EFAB6AEF}"/>
          </ac:spMkLst>
        </pc:spChg>
        <pc:spChg chg="add del">
          <ac:chgData name="Tine Limberg" userId="a2a66234b645e649" providerId="LiveId" clId="{22D69877-94A1-4822-9DD3-236D3AEB3A17}" dt="2023-05-06T18:13:22.731" v="2422" actId="22"/>
          <ac:spMkLst>
            <pc:docMk/>
            <pc:sldMk cId="2993073334" sldId="260"/>
            <ac:spMk id="37" creationId="{ADD8F3A2-CDE8-B4D5-71AB-784AADEF7235}"/>
          </ac:spMkLst>
        </pc:spChg>
        <pc:spChg chg="add del">
          <ac:chgData name="Tine Limberg" userId="a2a66234b645e649" providerId="LiveId" clId="{22D69877-94A1-4822-9DD3-236D3AEB3A17}" dt="2023-05-06T18:14:02.577" v="2437" actId="22"/>
          <ac:spMkLst>
            <pc:docMk/>
            <pc:sldMk cId="2993073334" sldId="260"/>
            <ac:spMk id="39" creationId="{14B16C1C-2F79-39B5-767C-3023CDE26DCB}"/>
          </ac:spMkLst>
        </pc:spChg>
        <pc:spChg chg="add del">
          <ac:chgData name="Tine Limberg" userId="a2a66234b645e649" providerId="LiveId" clId="{22D69877-94A1-4822-9DD3-236D3AEB3A17}" dt="2023-05-06T18:14:50.855" v="2455" actId="478"/>
          <ac:spMkLst>
            <pc:docMk/>
            <pc:sldMk cId="2993073334" sldId="260"/>
            <ac:spMk id="41" creationId="{9839026E-180E-AB5F-2586-D67DAA3FA298}"/>
          </ac:spMkLst>
        </pc:spChg>
        <pc:spChg chg="add mod">
          <ac:chgData name="Tine Limberg" userId="a2a66234b645e649" providerId="LiveId" clId="{22D69877-94A1-4822-9DD3-236D3AEB3A17}" dt="2023-05-06T18:30:49.071" v="2648" actId="1076"/>
          <ac:spMkLst>
            <pc:docMk/>
            <pc:sldMk cId="2993073334" sldId="260"/>
            <ac:spMk id="43" creationId="{AB64B746-DF94-8C3F-C250-F0ABA0971E95}"/>
          </ac:spMkLst>
        </pc:spChg>
        <pc:spChg chg="add del mod">
          <ac:chgData name="Tine Limberg" userId="a2a66234b645e649" providerId="LiveId" clId="{22D69877-94A1-4822-9DD3-236D3AEB3A17}" dt="2023-05-06T18:35:22.887" v="2685" actId="478"/>
          <ac:spMkLst>
            <pc:docMk/>
            <pc:sldMk cId="2993073334" sldId="260"/>
            <ac:spMk id="44" creationId="{8D4BEBC3-D6F2-BF6D-E3CE-9B15EACA62BE}"/>
          </ac:spMkLst>
        </pc:spChg>
        <pc:spChg chg="add del mod">
          <ac:chgData name="Tine Limberg" userId="a2a66234b645e649" providerId="LiveId" clId="{22D69877-94A1-4822-9DD3-236D3AEB3A17}" dt="2023-05-06T18:35:25.329" v="2686" actId="478"/>
          <ac:spMkLst>
            <pc:docMk/>
            <pc:sldMk cId="2993073334" sldId="260"/>
            <ac:spMk id="45" creationId="{64D68BA5-A461-B5DB-5077-2B7F34EBA3C7}"/>
          </ac:spMkLst>
        </pc:spChg>
        <pc:spChg chg="add del mod">
          <ac:chgData name="Tine Limberg" userId="a2a66234b645e649" providerId="LiveId" clId="{22D69877-94A1-4822-9DD3-236D3AEB3A17}" dt="2023-05-06T18:35:27.554" v="2687" actId="478"/>
          <ac:spMkLst>
            <pc:docMk/>
            <pc:sldMk cId="2993073334" sldId="260"/>
            <ac:spMk id="46" creationId="{64729D82-E927-5DC3-E1F2-9627420BFF51}"/>
          </ac:spMkLst>
        </pc:spChg>
        <pc:spChg chg="add del mod">
          <ac:chgData name="Tine Limberg" userId="a2a66234b645e649" providerId="LiveId" clId="{22D69877-94A1-4822-9DD3-236D3AEB3A17}" dt="2023-05-06T18:35:31.889" v="2689" actId="478"/>
          <ac:spMkLst>
            <pc:docMk/>
            <pc:sldMk cId="2993073334" sldId="260"/>
            <ac:spMk id="47" creationId="{28B2E7B8-23BB-F5B1-816C-9B0F8AA753B8}"/>
          </ac:spMkLst>
        </pc:spChg>
        <pc:spChg chg="add del mod">
          <ac:chgData name="Tine Limberg" userId="a2a66234b645e649" providerId="LiveId" clId="{22D69877-94A1-4822-9DD3-236D3AEB3A17}" dt="2023-05-06T18:35:38.445" v="2691" actId="478"/>
          <ac:spMkLst>
            <pc:docMk/>
            <pc:sldMk cId="2993073334" sldId="260"/>
            <ac:spMk id="48" creationId="{FAFC0E9B-F9B1-8E00-5A41-FA390CBD945A}"/>
          </ac:spMkLst>
        </pc:spChg>
        <pc:spChg chg="add del mod">
          <ac:chgData name="Tine Limberg" userId="a2a66234b645e649" providerId="LiveId" clId="{22D69877-94A1-4822-9DD3-236D3AEB3A17}" dt="2023-05-06T18:23:52.891" v="2589" actId="478"/>
          <ac:spMkLst>
            <pc:docMk/>
            <pc:sldMk cId="2993073334" sldId="260"/>
            <ac:spMk id="49" creationId="{DDFB4E19-146F-3CC3-F240-F963AE075D55}"/>
          </ac:spMkLst>
        </pc:spChg>
        <pc:spChg chg="add del mod">
          <ac:chgData name="Tine Limberg" userId="a2a66234b645e649" providerId="LiveId" clId="{22D69877-94A1-4822-9DD3-236D3AEB3A17}" dt="2023-05-06T18:35:29.537" v="2688" actId="478"/>
          <ac:spMkLst>
            <pc:docMk/>
            <pc:sldMk cId="2993073334" sldId="260"/>
            <ac:spMk id="50" creationId="{B8F5E2B9-B334-2128-AA89-34CB39B54683}"/>
          </ac:spMkLst>
        </pc:spChg>
        <pc:spChg chg="add del mod">
          <ac:chgData name="Tine Limberg" userId="a2a66234b645e649" providerId="LiveId" clId="{22D69877-94A1-4822-9DD3-236D3AEB3A17}" dt="2023-05-06T18:35:33.372" v="2690" actId="478"/>
          <ac:spMkLst>
            <pc:docMk/>
            <pc:sldMk cId="2993073334" sldId="260"/>
            <ac:spMk id="51" creationId="{69CB3361-B1B6-D54D-71A9-63AF218246EC}"/>
          </ac:spMkLst>
        </pc:spChg>
        <pc:grpChg chg="add mod">
          <ac:chgData name="Tine Limberg" userId="a2a66234b645e649" providerId="LiveId" clId="{22D69877-94A1-4822-9DD3-236D3AEB3A17}" dt="2023-05-06T17:38:18.927" v="1407" actId="164"/>
          <ac:grpSpMkLst>
            <pc:docMk/>
            <pc:sldMk cId="2993073334" sldId="260"/>
            <ac:grpSpMk id="16" creationId="{BA10809D-2107-2F99-EBD5-A538BA47C319}"/>
          </ac:grpSpMkLst>
        </pc:grpChg>
        <pc:grpChg chg="add del mod">
          <ac:chgData name="Tine Limberg" userId="a2a66234b645e649" providerId="LiveId" clId="{22D69877-94A1-4822-9DD3-236D3AEB3A17}" dt="2023-05-06T17:44:04.945" v="1441" actId="478"/>
          <ac:grpSpMkLst>
            <pc:docMk/>
            <pc:sldMk cId="2993073334" sldId="260"/>
            <ac:grpSpMk id="19" creationId="{F597C0F4-5273-428E-60A7-BDE3AF02D261}"/>
          </ac:grpSpMkLst>
        </pc:grpChg>
        <pc:grpChg chg="add mod">
          <ac:chgData name="Tine Limberg" userId="a2a66234b645e649" providerId="LiveId" clId="{22D69877-94A1-4822-9DD3-236D3AEB3A17}" dt="2023-05-06T18:03:33.912" v="2321" actId="164"/>
          <ac:grpSpMkLst>
            <pc:docMk/>
            <pc:sldMk cId="2993073334" sldId="260"/>
            <ac:grpSpMk id="22" creationId="{03FDB9A1-4D79-F56E-AE39-92F7571EEB8F}"/>
          </ac:grpSpMkLst>
        </pc:grpChg>
        <pc:grpChg chg="add mod">
          <ac:chgData name="Tine Limberg" userId="a2a66234b645e649" providerId="LiveId" clId="{22D69877-94A1-4822-9DD3-236D3AEB3A17}" dt="2023-05-06T18:19:57.589" v="2557" actId="1038"/>
          <ac:grpSpMkLst>
            <pc:docMk/>
            <pc:sldMk cId="2993073334" sldId="260"/>
            <ac:grpSpMk id="33" creationId="{4AD2B47D-96A2-F5C2-3396-43A3849873E8}"/>
          </ac:grpSpMkLst>
        </pc:grpChg>
        <pc:graphicFrameChg chg="add del modGraphic">
          <ac:chgData name="Tine Limberg" userId="a2a66234b645e649" providerId="LiveId" clId="{22D69877-94A1-4822-9DD3-236D3AEB3A17}" dt="2023-05-06T16:46:53.393" v="602" actId="1032"/>
          <ac:graphicFrameMkLst>
            <pc:docMk/>
            <pc:sldMk cId="2993073334" sldId="260"/>
            <ac:graphicFrameMk id="4" creationId="{652C8664-E474-1322-9330-5EFB42C1986F}"/>
          </ac:graphicFrameMkLst>
        </pc:graphicFrameChg>
        <pc:graphicFrameChg chg="add mod modGraphic">
          <ac:chgData name="Tine Limberg" userId="a2a66234b645e649" providerId="LiveId" clId="{22D69877-94A1-4822-9DD3-236D3AEB3A17}" dt="2023-05-06T18:41:40.943" v="2734" actId="1037"/>
          <ac:graphicFrameMkLst>
            <pc:docMk/>
            <pc:sldMk cId="2993073334" sldId="260"/>
            <ac:graphicFrameMk id="53" creationId="{C9252DD8-74EB-A8E0-73A8-85F73ED2BB79}"/>
          </ac:graphicFrameMkLst>
        </pc:graphicFrameChg>
        <pc:cxnChg chg="add mod">
          <ac:chgData name="Tine Limberg" userId="a2a66234b645e649" providerId="LiveId" clId="{22D69877-94A1-4822-9DD3-236D3AEB3A17}" dt="2023-05-06T16:42:29.004" v="568"/>
          <ac:cxnSpMkLst>
            <pc:docMk/>
            <pc:sldMk cId="2993073334" sldId="260"/>
            <ac:cxnSpMk id="3" creationId="{8F60900B-8F5E-91AD-0AC2-C90A7FADA2E0}"/>
          </ac:cxnSpMkLst>
        </pc:cxnChg>
      </pc:sldChg>
      <pc:sldChg chg="addSp modSp">
        <pc:chgData name="Tine Limberg" userId="a2a66234b645e649" providerId="LiveId" clId="{22D69877-94A1-4822-9DD3-236D3AEB3A17}" dt="2023-05-06T16:42:33.972" v="569"/>
        <pc:sldMkLst>
          <pc:docMk/>
          <pc:sldMk cId="1923845966" sldId="261"/>
        </pc:sldMkLst>
        <pc:spChg chg="add mod">
          <ac:chgData name="Tine Limberg" userId="a2a66234b645e649" providerId="LiveId" clId="{22D69877-94A1-4822-9DD3-236D3AEB3A17}" dt="2023-05-06T16:42:33.972" v="569"/>
          <ac:spMkLst>
            <pc:docMk/>
            <pc:sldMk cId="1923845966" sldId="261"/>
            <ac:spMk id="2" creationId="{961CFE70-AFBE-A8F7-44C0-3E919264BD8D}"/>
          </ac:spMkLst>
        </pc:spChg>
        <pc:cxnChg chg="add mod">
          <ac:chgData name="Tine Limberg" userId="a2a66234b645e649" providerId="LiveId" clId="{22D69877-94A1-4822-9DD3-236D3AEB3A17}" dt="2023-05-06T16:42:33.972" v="569"/>
          <ac:cxnSpMkLst>
            <pc:docMk/>
            <pc:sldMk cId="1923845966" sldId="261"/>
            <ac:cxnSpMk id="3" creationId="{EC373A59-F20E-B3D7-6031-AE140AE51E1B}"/>
          </ac:cxnSpMkLst>
        </pc:cxnChg>
      </pc:sldChg>
      <pc:sldChg chg="addSp modSp">
        <pc:chgData name="Tine Limberg" userId="a2a66234b645e649" providerId="LiveId" clId="{22D69877-94A1-4822-9DD3-236D3AEB3A17}" dt="2023-05-06T16:42:37.114" v="570"/>
        <pc:sldMkLst>
          <pc:docMk/>
          <pc:sldMk cId="3949991913" sldId="262"/>
        </pc:sldMkLst>
        <pc:spChg chg="add mod">
          <ac:chgData name="Tine Limberg" userId="a2a66234b645e649" providerId="LiveId" clId="{22D69877-94A1-4822-9DD3-236D3AEB3A17}" dt="2023-05-06T16:42:37.114" v="570"/>
          <ac:spMkLst>
            <pc:docMk/>
            <pc:sldMk cId="3949991913" sldId="262"/>
            <ac:spMk id="2" creationId="{41487788-3E63-09BE-5481-5C6443302741}"/>
          </ac:spMkLst>
        </pc:spChg>
        <pc:cxnChg chg="add mod">
          <ac:chgData name="Tine Limberg" userId="a2a66234b645e649" providerId="LiveId" clId="{22D69877-94A1-4822-9DD3-236D3AEB3A17}" dt="2023-05-06T16:42:37.114" v="570"/>
          <ac:cxnSpMkLst>
            <pc:docMk/>
            <pc:sldMk cId="3949991913" sldId="262"/>
            <ac:cxnSpMk id="3" creationId="{026FEF6B-EB0F-2499-47AE-92C9117F4BE6}"/>
          </ac:cxnSpMkLst>
        </pc:cxnChg>
      </pc:sldChg>
      <pc:sldChg chg="addSp modSp">
        <pc:chgData name="Tine Limberg" userId="a2a66234b645e649" providerId="LiveId" clId="{22D69877-94A1-4822-9DD3-236D3AEB3A17}" dt="2023-05-06T16:42:38.449" v="571"/>
        <pc:sldMkLst>
          <pc:docMk/>
          <pc:sldMk cId="2678799148" sldId="263"/>
        </pc:sldMkLst>
        <pc:spChg chg="add mod">
          <ac:chgData name="Tine Limberg" userId="a2a66234b645e649" providerId="LiveId" clId="{22D69877-94A1-4822-9DD3-236D3AEB3A17}" dt="2023-05-06T16:42:38.449" v="571"/>
          <ac:spMkLst>
            <pc:docMk/>
            <pc:sldMk cId="2678799148" sldId="263"/>
            <ac:spMk id="2" creationId="{169F6FC3-3BA2-8D12-E447-4792831B62D0}"/>
          </ac:spMkLst>
        </pc:spChg>
        <pc:cxnChg chg="add mod">
          <ac:chgData name="Tine Limberg" userId="a2a66234b645e649" providerId="LiveId" clId="{22D69877-94A1-4822-9DD3-236D3AEB3A17}" dt="2023-05-06T16:42:38.449" v="571"/>
          <ac:cxnSpMkLst>
            <pc:docMk/>
            <pc:sldMk cId="2678799148" sldId="263"/>
            <ac:cxnSpMk id="3" creationId="{A5CC199C-6872-2502-E551-C20E4DBE0686}"/>
          </ac:cxnSpMkLst>
        </pc:cxnChg>
      </pc:sldChg>
      <pc:sldChg chg="addSp delSp modSp mod">
        <pc:chgData name="Tine Limberg" userId="a2a66234b645e649" providerId="LiveId" clId="{22D69877-94A1-4822-9DD3-236D3AEB3A17}" dt="2023-05-06T18:42:08.675" v="2736" actId="478"/>
        <pc:sldMkLst>
          <pc:docMk/>
          <pc:sldMk cId="1682058768" sldId="264"/>
        </pc:sldMkLst>
        <pc:spChg chg="add del mod">
          <ac:chgData name="Tine Limberg" userId="a2a66234b645e649" providerId="LiveId" clId="{22D69877-94A1-4822-9DD3-236D3AEB3A17}" dt="2023-05-06T18:42:08.675" v="2736" actId="478"/>
          <ac:spMkLst>
            <pc:docMk/>
            <pc:sldMk cId="1682058768" sldId="264"/>
            <ac:spMk id="2" creationId="{EB735211-5F0C-3623-A6A7-DDA62F6780B2}"/>
          </ac:spMkLst>
        </pc:spChg>
        <pc:cxnChg chg="add del mod">
          <ac:chgData name="Tine Limberg" userId="a2a66234b645e649" providerId="LiveId" clId="{22D69877-94A1-4822-9DD3-236D3AEB3A17}" dt="2023-05-06T18:42:05.361" v="2735" actId="478"/>
          <ac:cxnSpMkLst>
            <pc:docMk/>
            <pc:sldMk cId="1682058768" sldId="264"/>
            <ac:cxnSpMk id="3" creationId="{70455478-8897-96B2-CCE8-3CF2B553F1B4}"/>
          </ac:cxnSpMkLst>
        </pc:cxnChg>
      </pc:sldChg>
      <pc:sldChg chg="addSp modSp">
        <pc:chgData name="Tine Limberg" userId="a2a66234b645e649" providerId="LiveId" clId="{22D69877-94A1-4822-9DD3-236D3AEB3A17}" dt="2023-05-06T16:42:42.828" v="573"/>
        <pc:sldMkLst>
          <pc:docMk/>
          <pc:sldMk cId="4045447776" sldId="265"/>
        </pc:sldMkLst>
        <pc:spChg chg="add mod">
          <ac:chgData name="Tine Limberg" userId="a2a66234b645e649" providerId="LiveId" clId="{22D69877-94A1-4822-9DD3-236D3AEB3A17}" dt="2023-05-06T16:42:42.828" v="573"/>
          <ac:spMkLst>
            <pc:docMk/>
            <pc:sldMk cId="4045447776" sldId="265"/>
            <ac:spMk id="2" creationId="{0F41C4E2-14E0-F387-7CE9-D38DCF0D555B}"/>
          </ac:spMkLst>
        </pc:spChg>
        <pc:cxnChg chg="add mod">
          <ac:chgData name="Tine Limberg" userId="a2a66234b645e649" providerId="LiveId" clId="{22D69877-94A1-4822-9DD3-236D3AEB3A17}" dt="2023-05-06T16:42:42.828" v="573"/>
          <ac:cxnSpMkLst>
            <pc:docMk/>
            <pc:sldMk cId="4045447776" sldId="265"/>
            <ac:cxnSpMk id="3" creationId="{397061EC-9A1B-7A34-EF89-C6E03063CD60}"/>
          </ac:cxnSpMkLst>
        </pc:cxnChg>
      </pc:sldChg>
      <pc:sldChg chg="addSp delSp modSp add mod">
        <pc:chgData name="Tine Limberg" userId="a2a66234b645e649" providerId="LiveId" clId="{22D69877-94A1-4822-9DD3-236D3AEB3A17}" dt="2023-05-06T17:37:17.319" v="1400" actId="478"/>
        <pc:sldMkLst>
          <pc:docMk/>
          <pc:sldMk cId="2270461967" sldId="266"/>
        </pc:sldMkLst>
        <pc:spChg chg="del mod topLvl">
          <ac:chgData name="Tine Limberg" userId="a2a66234b645e649" providerId="LiveId" clId="{22D69877-94A1-4822-9DD3-236D3AEB3A17}" dt="2023-05-06T17:37:17.319" v="1400" actId="478"/>
          <ac:spMkLst>
            <pc:docMk/>
            <pc:sldMk cId="2270461967" sldId="266"/>
            <ac:spMk id="3" creationId="{C8B32635-7C1A-EBD7-3ED3-A24FAE6A3A5E}"/>
          </ac:spMkLst>
        </pc:spChg>
        <pc:spChg chg="del mod topLvl">
          <ac:chgData name="Tine Limberg" userId="a2a66234b645e649" providerId="LiveId" clId="{22D69877-94A1-4822-9DD3-236D3AEB3A17}" dt="2023-05-06T17:37:04.764" v="1397" actId="478"/>
          <ac:spMkLst>
            <pc:docMk/>
            <pc:sldMk cId="2270461967" sldId="266"/>
            <ac:spMk id="4" creationId="{DCC35A9C-0D10-54F0-404A-649A270416F4}"/>
          </ac:spMkLst>
        </pc:spChg>
        <pc:spChg chg="mod">
          <ac:chgData name="Tine Limberg" userId="a2a66234b645e649" providerId="LiveId" clId="{22D69877-94A1-4822-9DD3-236D3AEB3A17}" dt="2023-05-06T16:28:44.426" v="213" actId="20577"/>
          <ac:spMkLst>
            <pc:docMk/>
            <pc:sldMk cId="2270461967" sldId="266"/>
            <ac:spMk id="13" creationId="{CD192D76-2D59-6B4A-072E-C40A356A54C9}"/>
          </ac:spMkLst>
        </pc:spChg>
        <pc:grpChg chg="add del mod">
          <ac:chgData name="Tine Limberg" userId="a2a66234b645e649" providerId="LiveId" clId="{22D69877-94A1-4822-9DD3-236D3AEB3A17}" dt="2023-05-06T17:37:04.764" v="1397" actId="478"/>
          <ac:grpSpMkLst>
            <pc:docMk/>
            <pc:sldMk cId="2270461967" sldId="266"/>
            <ac:grpSpMk id="2" creationId="{071708D5-72B5-11CC-1F47-60067B3AE750}"/>
          </ac:grpSpMkLst>
        </pc:grpChg>
      </pc:sldChg>
      <pc:sldChg chg="addSp delSp modSp add mod modTransition">
        <pc:chgData name="Tine Limberg" userId="a2a66234b645e649" providerId="LiveId" clId="{22D69877-94A1-4822-9DD3-236D3AEB3A17}" dt="2023-05-06T18:59:04.585" v="2896"/>
        <pc:sldMkLst>
          <pc:docMk/>
          <pc:sldMk cId="471562337" sldId="267"/>
        </pc:sldMkLst>
        <pc:spChg chg="del">
          <ac:chgData name="Tine Limberg" userId="a2a66234b645e649" providerId="LiveId" clId="{22D69877-94A1-4822-9DD3-236D3AEB3A17}" dt="2023-05-06T18:35:43.734" v="2692" actId="478"/>
          <ac:spMkLst>
            <pc:docMk/>
            <pc:sldMk cId="471562337" sldId="267"/>
            <ac:spMk id="45" creationId="{64D68BA5-A461-B5DB-5077-2B7F34EBA3C7}"/>
          </ac:spMkLst>
        </pc:spChg>
        <pc:spChg chg="del">
          <ac:chgData name="Tine Limberg" userId="a2a66234b645e649" providerId="LiveId" clId="{22D69877-94A1-4822-9DD3-236D3AEB3A17}" dt="2023-05-06T18:35:45.864" v="2693" actId="478"/>
          <ac:spMkLst>
            <pc:docMk/>
            <pc:sldMk cId="471562337" sldId="267"/>
            <ac:spMk id="46" creationId="{64729D82-E927-5DC3-E1F2-9627420BFF51}"/>
          </ac:spMkLst>
        </pc:spChg>
        <pc:spChg chg="del">
          <ac:chgData name="Tine Limberg" userId="a2a66234b645e649" providerId="LiveId" clId="{22D69877-94A1-4822-9DD3-236D3AEB3A17}" dt="2023-05-06T18:35:54.090" v="2696" actId="478"/>
          <ac:spMkLst>
            <pc:docMk/>
            <pc:sldMk cId="471562337" sldId="267"/>
            <ac:spMk id="47" creationId="{28B2E7B8-23BB-F5B1-816C-9B0F8AA753B8}"/>
          </ac:spMkLst>
        </pc:spChg>
        <pc:spChg chg="del">
          <ac:chgData name="Tine Limberg" userId="a2a66234b645e649" providerId="LiveId" clId="{22D69877-94A1-4822-9DD3-236D3AEB3A17}" dt="2023-05-06T18:35:54.090" v="2696" actId="478"/>
          <ac:spMkLst>
            <pc:docMk/>
            <pc:sldMk cId="471562337" sldId="267"/>
            <ac:spMk id="48" creationId="{FAFC0E9B-F9B1-8E00-5A41-FA390CBD945A}"/>
          </ac:spMkLst>
        </pc:spChg>
        <pc:spChg chg="del">
          <ac:chgData name="Tine Limberg" userId="a2a66234b645e649" providerId="LiveId" clId="{22D69877-94A1-4822-9DD3-236D3AEB3A17}" dt="2023-05-06T18:35:48.092" v="2694" actId="478"/>
          <ac:spMkLst>
            <pc:docMk/>
            <pc:sldMk cId="471562337" sldId="267"/>
            <ac:spMk id="50" creationId="{B8F5E2B9-B334-2128-AA89-34CB39B54683}"/>
          </ac:spMkLst>
        </pc:spChg>
        <pc:spChg chg="del">
          <ac:chgData name="Tine Limberg" userId="a2a66234b645e649" providerId="LiveId" clId="{22D69877-94A1-4822-9DD3-236D3AEB3A17}" dt="2023-05-06T18:35:51.539" v="2695" actId="478"/>
          <ac:spMkLst>
            <pc:docMk/>
            <pc:sldMk cId="471562337" sldId="267"/>
            <ac:spMk id="51" creationId="{69CB3361-B1B6-D54D-71A9-63AF218246EC}"/>
          </ac:spMkLst>
        </pc:spChg>
        <pc:graphicFrameChg chg="add mod modGraphic">
          <ac:chgData name="Tine Limberg" userId="a2a66234b645e649" providerId="LiveId" clId="{22D69877-94A1-4822-9DD3-236D3AEB3A17}" dt="2023-05-06T18:43:09.998" v="2746" actId="1076"/>
          <ac:graphicFrameMkLst>
            <pc:docMk/>
            <pc:sldMk cId="471562337" sldId="267"/>
            <ac:graphicFrameMk id="5" creationId="{9C29354C-0923-C7A8-B995-1512F57A2A7F}"/>
          </ac:graphicFrameMkLst>
        </pc:graphicFrameChg>
      </pc:sldChg>
      <pc:sldChg chg="addSp delSp modSp add mod modTransition">
        <pc:chgData name="Tine Limberg" userId="a2a66234b645e649" providerId="LiveId" clId="{22D69877-94A1-4822-9DD3-236D3AEB3A17}" dt="2023-05-06T18:59:09.632" v="2898"/>
        <pc:sldMkLst>
          <pc:docMk/>
          <pc:sldMk cId="945406212" sldId="268"/>
        </pc:sldMkLst>
        <pc:spChg chg="del">
          <ac:chgData name="Tine Limberg" userId="a2a66234b645e649" providerId="LiveId" clId="{22D69877-94A1-4822-9DD3-236D3AEB3A17}" dt="2023-05-06T18:36:04.491" v="2697" actId="478"/>
          <ac:spMkLst>
            <pc:docMk/>
            <pc:sldMk cId="945406212" sldId="268"/>
            <ac:spMk id="46" creationId="{64729D82-E927-5DC3-E1F2-9627420BFF51}"/>
          </ac:spMkLst>
        </pc:spChg>
        <pc:spChg chg="del">
          <ac:chgData name="Tine Limberg" userId="a2a66234b645e649" providerId="LiveId" clId="{22D69877-94A1-4822-9DD3-236D3AEB3A17}" dt="2023-05-06T18:36:04.491" v="2697" actId="478"/>
          <ac:spMkLst>
            <pc:docMk/>
            <pc:sldMk cId="945406212" sldId="268"/>
            <ac:spMk id="47" creationId="{28B2E7B8-23BB-F5B1-816C-9B0F8AA753B8}"/>
          </ac:spMkLst>
        </pc:spChg>
        <pc:spChg chg="del">
          <ac:chgData name="Tine Limberg" userId="a2a66234b645e649" providerId="LiveId" clId="{22D69877-94A1-4822-9DD3-236D3AEB3A17}" dt="2023-05-06T18:36:04.491" v="2697" actId="478"/>
          <ac:spMkLst>
            <pc:docMk/>
            <pc:sldMk cId="945406212" sldId="268"/>
            <ac:spMk id="48" creationId="{FAFC0E9B-F9B1-8E00-5A41-FA390CBD945A}"/>
          </ac:spMkLst>
        </pc:spChg>
        <pc:spChg chg="del">
          <ac:chgData name="Tine Limberg" userId="a2a66234b645e649" providerId="LiveId" clId="{22D69877-94A1-4822-9DD3-236D3AEB3A17}" dt="2023-05-06T18:36:04.491" v="2697" actId="478"/>
          <ac:spMkLst>
            <pc:docMk/>
            <pc:sldMk cId="945406212" sldId="268"/>
            <ac:spMk id="50" creationId="{B8F5E2B9-B334-2128-AA89-34CB39B54683}"/>
          </ac:spMkLst>
        </pc:spChg>
        <pc:spChg chg="del">
          <ac:chgData name="Tine Limberg" userId="a2a66234b645e649" providerId="LiveId" clId="{22D69877-94A1-4822-9DD3-236D3AEB3A17}" dt="2023-05-06T18:36:04.491" v="2697" actId="478"/>
          <ac:spMkLst>
            <pc:docMk/>
            <pc:sldMk cId="945406212" sldId="268"/>
            <ac:spMk id="51" creationId="{69CB3361-B1B6-D54D-71A9-63AF218246EC}"/>
          </ac:spMkLst>
        </pc:spChg>
        <pc:graphicFrameChg chg="add mod modGraphic">
          <ac:chgData name="Tine Limberg" userId="a2a66234b645e649" providerId="LiveId" clId="{22D69877-94A1-4822-9DD3-236D3AEB3A17}" dt="2023-05-06T18:43:24.898" v="2749" actId="1076"/>
          <ac:graphicFrameMkLst>
            <pc:docMk/>
            <pc:sldMk cId="945406212" sldId="268"/>
            <ac:graphicFrameMk id="5" creationId="{CF3E7FDF-1E43-4F33-3977-0CA1EDD6D447}"/>
          </ac:graphicFrameMkLst>
        </pc:graphicFrameChg>
      </pc:sldChg>
      <pc:sldChg chg="addSp delSp modSp add mod modTransition">
        <pc:chgData name="Tine Limberg" userId="a2a66234b645e649" providerId="LiveId" clId="{22D69877-94A1-4822-9DD3-236D3AEB3A17}" dt="2023-05-06T18:59:14.762" v="2900"/>
        <pc:sldMkLst>
          <pc:docMk/>
          <pc:sldMk cId="3675663892" sldId="269"/>
        </pc:sldMkLst>
        <pc:spChg chg="del">
          <ac:chgData name="Tine Limberg" userId="a2a66234b645e649" providerId="LiveId" clId="{22D69877-94A1-4822-9DD3-236D3AEB3A17}" dt="2023-05-06T18:36:14.167" v="2698" actId="478"/>
          <ac:spMkLst>
            <pc:docMk/>
            <pc:sldMk cId="3675663892" sldId="269"/>
            <ac:spMk id="47" creationId="{28B2E7B8-23BB-F5B1-816C-9B0F8AA753B8}"/>
          </ac:spMkLst>
        </pc:spChg>
        <pc:spChg chg="del">
          <ac:chgData name="Tine Limberg" userId="a2a66234b645e649" providerId="LiveId" clId="{22D69877-94A1-4822-9DD3-236D3AEB3A17}" dt="2023-05-06T18:36:14.167" v="2698" actId="478"/>
          <ac:spMkLst>
            <pc:docMk/>
            <pc:sldMk cId="3675663892" sldId="269"/>
            <ac:spMk id="48" creationId="{FAFC0E9B-F9B1-8E00-5A41-FA390CBD945A}"/>
          </ac:spMkLst>
        </pc:spChg>
        <pc:spChg chg="del">
          <ac:chgData name="Tine Limberg" userId="a2a66234b645e649" providerId="LiveId" clId="{22D69877-94A1-4822-9DD3-236D3AEB3A17}" dt="2023-05-06T18:36:14.167" v="2698" actId="478"/>
          <ac:spMkLst>
            <pc:docMk/>
            <pc:sldMk cId="3675663892" sldId="269"/>
            <ac:spMk id="50" creationId="{B8F5E2B9-B334-2128-AA89-34CB39B54683}"/>
          </ac:spMkLst>
        </pc:spChg>
        <pc:spChg chg="del">
          <ac:chgData name="Tine Limberg" userId="a2a66234b645e649" providerId="LiveId" clId="{22D69877-94A1-4822-9DD3-236D3AEB3A17}" dt="2023-05-06T18:36:14.167" v="2698" actId="478"/>
          <ac:spMkLst>
            <pc:docMk/>
            <pc:sldMk cId="3675663892" sldId="269"/>
            <ac:spMk id="51" creationId="{69CB3361-B1B6-D54D-71A9-63AF218246EC}"/>
          </ac:spMkLst>
        </pc:spChg>
        <pc:graphicFrameChg chg="add mod modGraphic">
          <ac:chgData name="Tine Limberg" userId="a2a66234b645e649" providerId="LiveId" clId="{22D69877-94A1-4822-9DD3-236D3AEB3A17}" dt="2023-05-06T18:43:44.166" v="2752" actId="1076"/>
          <ac:graphicFrameMkLst>
            <pc:docMk/>
            <pc:sldMk cId="3675663892" sldId="269"/>
            <ac:graphicFrameMk id="5" creationId="{7D22CEF6-A7EE-E6B5-11D2-458F80F17732}"/>
          </ac:graphicFrameMkLst>
        </pc:graphicFrameChg>
      </pc:sldChg>
      <pc:sldChg chg="addSp delSp modSp add mod modTransition">
        <pc:chgData name="Tine Limberg" userId="a2a66234b645e649" providerId="LiveId" clId="{22D69877-94A1-4822-9DD3-236D3AEB3A17}" dt="2023-05-06T18:59:19.253" v="2902"/>
        <pc:sldMkLst>
          <pc:docMk/>
          <pc:sldMk cId="4034701244" sldId="270"/>
        </pc:sldMkLst>
        <pc:spChg chg="del">
          <ac:chgData name="Tine Limberg" userId="a2a66234b645e649" providerId="LiveId" clId="{22D69877-94A1-4822-9DD3-236D3AEB3A17}" dt="2023-05-06T18:36:20.327" v="2699" actId="478"/>
          <ac:spMkLst>
            <pc:docMk/>
            <pc:sldMk cId="4034701244" sldId="270"/>
            <ac:spMk id="47" creationId="{28B2E7B8-23BB-F5B1-816C-9B0F8AA753B8}"/>
          </ac:spMkLst>
        </pc:spChg>
        <pc:spChg chg="del">
          <ac:chgData name="Tine Limberg" userId="a2a66234b645e649" providerId="LiveId" clId="{22D69877-94A1-4822-9DD3-236D3AEB3A17}" dt="2023-05-06T18:36:20.327" v="2699" actId="478"/>
          <ac:spMkLst>
            <pc:docMk/>
            <pc:sldMk cId="4034701244" sldId="270"/>
            <ac:spMk id="48" creationId="{FAFC0E9B-F9B1-8E00-5A41-FA390CBD945A}"/>
          </ac:spMkLst>
        </pc:spChg>
        <pc:spChg chg="del">
          <ac:chgData name="Tine Limberg" userId="a2a66234b645e649" providerId="LiveId" clId="{22D69877-94A1-4822-9DD3-236D3AEB3A17}" dt="2023-05-06T18:36:20.327" v="2699" actId="478"/>
          <ac:spMkLst>
            <pc:docMk/>
            <pc:sldMk cId="4034701244" sldId="270"/>
            <ac:spMk id="51" creationId="{69CB3361-B1B6-D54D-71A9-63AF218246EC}"/>
          </ac:spMkLst>
        </pc:spChg>
        <pc:graphicFrameChg chg="add mod modGraphic">
          <ac:chgData name="Tine Limberg" userId="a2a66234b645e649" providerId="LiveId" clId="{22D69877-94A1-4822-9DD3-236D3AEB3A17}" dt="2023-05-06T18:44:00.590" v="2756" actId="1076"/>
          <ac:graphicFrameMkLst>
            <pc:docMk/>
            <pc:sldMk cId="4034701244" sldId="270"/>
            <ac:graphicFrameMk id="5" creationId="{AA50EAF4-DF5D-5FC0-58B1-A4569A29DDAA}"/>
          </ac:graphicFrameMkLst>
        </pc:graphicFrameChg>
      </pc:sldChg>
      <pc:sldChg chg="addSp delSp modSp add mod modTransition">
        <pc:chgData name="Tine Limberg" userId="a2a66234b645e649" providerId="LiveId" clId="{22D69877-94A1-4822-9DD3-236D3AEB3A17}" dt="2023-05-06T18:59:24.324" v="2904"/>
        <pc:sldMkLst>
          <pc:docMk/>
          <pc:sldMk cId="4127225503" sldId="271"/>
        </pc:sldMkLst>
        <pc:spChg chg="del">
          <ac:chgData name="Tine Limberg" userId="a2a66234b645e649" providerId="LiveId" clId="{22D69877-94A1-4822-9DD3-236D3AEB3A17}" dt="2023-05-06T18:36:32.755" v="2700" actId="478"/>
          <ac:spMkLst>
            <pc:docMk/>
            <pc:sldMk cId="4127225503" sldId="271"/>
            <ac:spMk id="48" creationId="{FAFC0E9B-F9B1-8E00-5A41-FA390CBD945A}"/>
          </ac:spMkLst>
        </pc:spChg>
        <pc:spChg chg="del">
          <ac:chgData name="Tine Limberg" userId="a2a66234b645e649" providerId="LiveId" clId="{22D69877-94A1-4822-9DD3-236D3AEB3A17}" dt="2023-05-06T18:36:32.755" v="2700" actId="478"/>
          <ac:spMkLst>
            <pc:docMk/>
            <pc:sldMk cId="4127225503" sldId="271"/>
            <ac:spMk id="51" creationId="{69CB3361-B1B6-D54D-71A9-63AF218246EC}"/>
          </ac:spMkLst>
        </pc:spChg>
        <pc:graphicFrameChg chg="add mod modGraphic">
          <ac:chgData name="Tine Limberg" userId="a2a66234b645e649" providerId="LiveId" clId="{22D69877-94A1-4822-9DD3-236D3AEB3A17}" dt="2023-05-06T18:44:29.629" v="2771" actId="1076"/>
          <ac:graphicFrameMkLst>
            <pc:docMk/>
            <pc:sldMk cId="4127225503" sldId="271"/>
            <ac:graphicFrameMk id="5" creationId="{B6FEBAEB-DD3F-631F-7CDC-5B5FC078B9E6}"/>
          </ac:graphicFrameMkLst>
        </pc:graphicFrameChg>
      </pc:sldChg>
      <pc:sldChg chg="addSp delSp modSp add mod modTransition">
        <pc:chgData name="Tine Limberg" userId="a2a66234b645e649" providerId="LiveId" clId="{22D69877-94A1-4822-9DD3-236D3AEB3A17}" dt="2023-05-06T18:59:28.927" v="2906"/>
        <pc:sldMkLst>
          <pc:docMk/>
          <pc:sldMk cId="2945507260" sldId="272"/>
        </pc:sldMkLst>
        <pc:spChg chg="del">
          <ac:chgData name="Tine Limberg" userId="a2a66234b645e649" providerId="LiveId" clId="{22D69877-94A1-4822-9DD3-236D3AEB3A17}" dt="2023-05-06T18:36:39.530" v="2701" actId="478"/>
          <ac:spMkLst>
            <pc:docMk/>
            <pc:sldMk cId="2945507260" sldId="272"/>
            <ac:spMk id="48" creationId="{FAFC0E9B-F9B1-8E00-5A41-FA390CBD945A}"/>
          </ac:spMkLst>
        </pc:spChg>
        <pc:graphicFrameChg chg="add mod modGraphic">
          <ac:chgData name="Tine Limberg" userId="a2a66234b645e649" providerId="LiveId" clId="{22D69877-94A1-4822-9DD3-236D3AEB3A17}" dt="2023-05-06T18:45:02.111" v="2779" actId="1076"/>
          <ac:graphicFrameMkLst>
            <pc:docMk/>
            <pc:sldMk cId="2945507260" sldId="272"/>
            <ac:graphicFrameMk id="5" creationId="{E7714913-F991-4827-041A-537731C62BAA}"/>
          </ac:graphicFrameMkLst>
        </pc:graphicFrameChg>
      </pc:sldChg>
      <pc:sldChg chg="addSp modSp add mod modTransition">
        <pc:chgData name="Tine Limberg" userId="a2a66234b645e649" providerId="LiveId" clId="{22D69877-94A1-4822-9DD3-236D3AEB3A17}" dt="2023-05-06T18:59:32.410" v="2908"/>
        <pc:sldMkLst>
          <pc:docMk/>
          <pc:sldMk cId="621597860" sldId="273"/>
        </pc:sldMkLst>
        <pc:graphicFrameChg chg="add mod modGraphic">
          <ac:chgData name="Tine Limberg" userId="a2a66234b645e649" providerId="LiveId" clId="{22D69877-94A1-4822-9DD3-236D3AEB3A17}" dt="2023-05-06T18:45:29.868" v="2782" actId="1076"/>
          <ac:graphicFrameMkLst>
            <pc:docMk/>
            <pc:sldMk cId="621597860" sldId="273"/>
            <ac:graphicFrameMk id="5" creationId="{C8E03CE1-7D00-C984-5524-A9796C5AD868}"/>
          </ac:graphicFrameMkLst>
        </pc:graphicFrameChg>
      </pc:sldChg>
      <pc:sldChg chg="add del ord modTransition">
        <pc:chgData name="Tine Limberg" userId="a2a66234b645e649" providerId="LiveId" clId="{22D69877-94A1-4822-9DD3-236D3AEB3A17}" dt="2023-05-06T18:40:34.755" v="2716" actId="47"/>
        <pc:sldMkLst>
          <pc:docMk/>
          <pc:sldMk cId="1384854538" sldId="274"/>
        </pc:sldMkLst>
      </pc:sldChg>
      <pc:sldChg chg="addSp modSp add mod modTransition">
        <pc:chgData name="Tine Limberg" userId="a2a66234b645e649" providerId="LiveId" clId="{22D69877-94A1-4822-9DD3-236D3AEB3A17}" dt="2023-05-06T18:57:27.552" v="2892" actId="692"/>
        <pc:sldMkLst>
          <pc:docMk/>
          <pc:sldMk cId="4126191499" sldId="274"/>
        </pc:sldMkLst>
        <pc:spChg chg="add mod">
          <ac:chgData name="Tine Limberg" userId="a2a66234b645e649" providerId="LiveId" clId="{22D69877-94A1-4822-9DD3-236D3AEB3A17}" dt="2023-05-06T18:57:27.552" v="2892" actId="692"/>
          <ac:spMkLst>
            <pc:docMk/>
            <pc:sldMk cId="4126191499" sldId="274"/>
            <ac:spMk id="2" creationId="{1F4937E4-8FD8-30DB-B622-3CE730A89DAB}"/>
          </ac:spMkLst>
        </pc:spChg>
      </pc:sldChg>
      <pc:sldChg chg="addSp modSp add mod modTransition">
        <pc:chgData name="Tine Limberg" userId="a2a66234b645e649" providerId="LiveId" clId="{22D69877-94A1-4822-9DD3-236D3AEB3A17}" dt="2023-05-06T18:55:46.908" v="2885" actId="692"/>
        <pc:sldMkLst>
          <pc:docMk/>
          <pc:sldMk cId="1139936437" sldId="275"/>
        </pc:sldMkLst>
        <pc:spChg chg="add mod">
          <ac:chgData name="Tine Limberg" userId="a2a66234b645e649" providerId="LiveId" clId="{22D69877-94A1-4822-9DD3-236D3AEB3A17}" dt="2023-05-06T18:55:46.908" v="2885" actId="692"/>
          <ac:spMkLst>
            <pc:docMk/>
            <pc:sldMk cId="1139936437" sldId="275"/>
            <ac:spMk id="2" creationId="{92884EC2-D48F-38E2-362B-32BCDC996A03}"/>
          </ac:spMkLst>
        </pc:spChg>
      </pc:sldChg>
      <pc:sldChg chg="addSp modSp add mod modTransition">
        <pc:chgData name="Tine Limberg" userId="a2a66234b645e649" providerId="LiveId" clId="{22D69877-94A1-4822-9DD3-236D3AEB3A17}" dt="2023-05-06T18:56:00.940" v="2886" actId="692"/>
        <pc:sldMkLst>
          <pc:docMk/>
          <pc:sldMk cId="2154629208" sldId="276"/>
        </pc:sldMkLst>
        <pc:spChg chg="add mod">
          <ac:chgData name="Tine Limberg" userId="a2a66234b645e649" providerId="LiveId" clId="{22D69877-94A1-4822-9DD3-236D3AEB3A17}" dt="2023-05-06T18:56:00.940" v="2886" actId="692"/>
          <ac:spMkLst>
            <pc:docMk/>
            <pc:sldMk cId="2154629208" sldId="276"/>
            <ac:spMk id="2" creationId="{0D7240A7-7B13-1DFA-0159-3A299D59C773}"/>
          </ac:spMkLst>
        </pc:spChg>
      </pc:sldChg>
      <pc:sldChg chg="addSp modSp add mod modTransition">
        <pc:chgData name="Tine Limberg" userId="a2a66234b645e649" providerId="LiveId" clId="{22D69877-94A1-4822-9DD3-236D3AEB3A17}" dt="2023-05-06T18:56:16.572" v="2887" actId="692"/>
        <pc:sldMkLst>
          <pc:docMk/>
          <pc:sldMk cId="2719094728" sldId="277"/>
        </pc:sldMkLst>
        <pc:spChg chg="add mod">
          <ac:chgData name="Tine Limberg" userId="a2a66234b645e649" providerId="LiveId" clId="{22D69877-94A1-4822-9DD3-236D3AEB3A17}" dt="2023-05-06T18:56:16.572" v="2887" actId="692"/>
          <ac:spMkLst>
            <pc:docMk/>
            <pc:sldMk cId="2719094728" sldId="277"/>
            <ac:spMk id="2" creationId="{3815EB12-56D4-5F3A-927C-332EB5AAABA2}"/>
          </ac:spMkLst>
        </pc:spChg>
      </pc:sldChg>
      <pc:sldChg chg="addSp modSp add mod modTransition setBg">
        <pc:chgData name="Tine Limberg" userId="a2a66234b645e649" providerId="LiveId" clId="{22D69877-94A1-4822-9DD3-236D3AEB3A17}" dt="2023-05-06T18:56:35.703" v="2890" actId="692"/>
        <pc:sldMkLst>
          <pc:docMk/>
          <pc:sldMk cId="891230913" sldId="278"/>
        </pc:sldMkLst>
        <pc:spChg chg="add mod">
          <ac:chgData name="Tine Limberg" userId="a2a66234b645e649" providerId="LiveId" clId="{22D69877-94A1-4822-9DD3-236D3AEB3A17}" dt="2023-05-06T18:56:35.703" v="2890" actId="692"/>
          <ac:spMkLst>
            <pc:docMk/>
            <pc:sldMk cId="891230913" sldId="278"/>
            <ac:spMk id="2" creationId="{C6872F02-B861-560E-1598-A46B7548DFD8}"/>
          </ac:spMkLst>
        </pc:spChg>
      </pc:sldChg>
      <pc:sldChg chg="addSp modSp add mod modTransition">
        <pc:chgData name="Tine Limberg" userId="a2a66234b645e649" providerId="LiveId" clId="{22D69877-94A1-4822-9DD3-236D3AEB3A17}" dt="2023-05-06T18:57:49.911" v="2893" actId="692"/>
        <pc:sldMkLst>
          <pc:docMk/>
          <pc:sldMk cId="3115936000" sldId="279"/>
        </pc:sldMkLst>
        <pc:spChg chg="add mod">
          <ac:chgData name="Tine Limberg" userId="a2a66234b645e649" providerId="LiveId" clId="{22D69877-94A1-4822-9DD3-236D3AEB3A17}" dt="2023-05-06T18:57:49.911" v="2893" actId="692"/>
          <ac:spMkLst>
            <pc:docMk/>
            <pc:sldMk cId="3115936000" sldId="279"/>
            <ac:spMk id="2" creationId="{586822AA-FA0C-5B47-E349-A39025FB1A1D}"/>
          </ac:spMkLst>
        </pc:spChg>
      </pc:sldChg>
      <pc:sldChg chg="addSp modSp add mod">
        <pc:chgData name="Tine Limberg" userId="a2a66234b645e649" providerId="LiveId" clId="{22D69877-94A1-4822-9DD3-236D3AEB3A17}" dt="2023-05-06T18:58:00.934" v="2894" actId="692"/>
        <pc:sldMkLst>
          <pc:docMk/>
          <pc:sldMk cId="3959712910" sldId="280"/>
        </pc:sldMkLst>
        <pc:spChg chg="add mod">
          <ac:chgData name="Tine Limberg" userId="a2a66234b645e649" providerId="LiveId" clId="{22D69877-94A1-4822-9DD3-236D3AEB3A17}" dt="2023-05-06T18:58:00.934" v="2894" actId="692"/>
          <ac:spMkLst>
            <pc:docMk/>
            <pc:sldMk cId="3959712910" sldId="280"/>
            <ac:spMk id="2" creationId="{81676F96-764E-F8F9-0082-CBBEA132BFA5}"/>
          </ac:spMkLst>
        </pc:spChg>
      </pc:sldChg>
    </pc:docChg>
  </pc:docChgLst>
  <pc:docChgLst>
    <pc:chgData name="Johannes Schadt" userId="9e2358a3e7a990b5" providerId="Windows Live" clId="Web-{DEECE90F-BFB0-4857-9063-1FEB2083DD89}"/>
    <pc:docChg chg="modSld">
      <pc:chgData name="Johannes Schadt" userId="9e2358a3e7a990b5" providerId="Windows Live" clId="Web-{DEECE90F-BFB0-4857-9063-1FEB2083DD89}" dt="2023-05-06T16:33:39.324" v="34"/>
      <pc:docMkLst>
        <pc:docMk/>
      </pc:docMkLst>
      <pc:sldChg chg="modNotes">
        <pc:chgData name="Johannes Schadt" userId="9e2358a3e7a990b5" providerId="Windows Live" clId="Web-{DEECE90F-BFB0-4857-9063-1FEB2083DD89}" dt="2023-05-06T16:33:39.324" v="34"/>
        <pc:sldMkLst>
          <pc:docMk/>
          <pc:sldMk cId="1751798203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AD29B-D9F2-4800-BC0C-4315D8B8F26B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D2E7D-D820-403B-868E-DADD376C61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14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Project </a:t>
            </a:r>
            <a:r>
              <a:rPr lang="de-DE" err="1"/>
              <a:t>Proposal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138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68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641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90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3680</a:t>
            </a:r>
          </a:p>
          <a:p>
            <a:endParaRPr lang="de-DE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7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43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35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19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53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207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0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14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CBA8-922A-C180-4F03-BB1747885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CEAFAF-85EE-A0C1-9568-7E153234E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AD9493-8F22-91DB-868A-940EE07A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5DEF4-F588-AD85-86C9-F354A850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C48F7-8D3A-BF46-7C24-A3F36368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38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0488A-4515-29D1-8330-DD9143E1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74662D-2E96-0776-39B7-852060EBB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34194-B34D-9A65-1807-CA978D64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9DAEB3-06BB-4660-0260-BB9256DA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0EF307-63E6-39A8-2CA9-FFB019D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91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0F84FF-4946-CDD7-E010-AD5083FD0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50ABC0-4D44-C5E7-CD66-53619F95E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8205D-ACAA-7A67-8158-CD4B0B46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C33EE7-DE9C-4FD6-0EC5-E186555D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92D8DB-26C2-DEFE-DCC1-8A1A240F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4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C708-B002-85DB-05FC-654B2885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B9BD8-16DB-3FAB-51B0-107D393C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9A652-5AC2-3845-194D-7510AEC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8EE9CD-1D71-7394-0D3B-972036A2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8A5FC-4216-DED0-31BC-101BECEA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04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FB33F-4D84-E311-C4A1-62364BFE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489510-A4BE-D695-A047-8487A662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2B76C-D7D2-CE82-4940-6FA98662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0FE482-4A20-A5B8-75DC-E8B24982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509C8-4995-ABAE-3979-367FF28E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31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2B8E3-7A34-7639-D1F1-2C5DD524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B3353-C9C9-1A7C-273E-2294299EA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3CE491-903A-DBF1-FA6C-9C90870B9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9A0770-4040-FAA7-0DCB-259D2DEC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BD7F2D-EBAC-B9B5-CA1C-DEF2DDA7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483E4-B7F6-072A-3F51-4A7B395F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7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5D34D-EA1B-FA57-FC3E-EF2C1424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C853BC-4543-B249-88D3-15831831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10A6BB-FAC3-E3BB-EB50-011F5B55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DEC721-FCBF-8563-57FF-441FF3FA9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D06F11-7E02-DEF1-508D-5E700DB16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DBCE5-293C-EBD2-428A-E5081862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439086-4593-E6DE-30C9-7C219723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3AC33B-F76F-E07F-F64F-4CB066EC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3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9BA09-2D70-45A6-C2CC-A8ABAFEF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5A8B88-9621-4FA2-F502-9E079C14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0CC55A-6BC2-FAE2-12B1-B5C159AE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1341B7-0608-792F-2C6E-EAB7B4C4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0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466268-88EF-7BFE-DEB9-6DC06044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1541A9-4942-CB9C-F0B6-2ECE64D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6DAC62-5A1E-A2E5-21D5-3F072F17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1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384FA-560C-462B-06A8-15D1078B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2A112-D335-3028-EA15-A7797337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C9340C-5677-64E5-B762-67D3E561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C3FF85-B942-2806-8034-543FBB4D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83EF1E-9F28-2CDB-B62A-61DC592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845E29-74B6-7646-5633-627B8FFB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55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A3B15-BDAE-AD68-758F-91C26D11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EBE76E-839B-C5DC-F5C2-D16801822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8EC3E4-3C81-7046-719C-42DA4F1D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EC4A62-8139-1A45-0A44-B50C2E9B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674721-E555-000B-C7ED-B8EEEB3B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F8075D-6D03-17FF-B502-C7B5287C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2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90DA2F-F39F-D385-0532-09D98093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4C2D93-4EA4-3EC1-4A7A-0FBD00E64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74E03-1E31-6EEA-69AF-601E3F4E0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4B7AC-FD90-4A95-BAD1-F39B5140037E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DB4746-57D4-376A-1D18-CB9E86336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D7EC-06A7-F967-1B1D-F739CB4D1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B77E-FE6F-409F-9DD4-B8634EA0E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7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9104257A-C264-FA79-C11D-085FD224D75C}"/>
              </a:ext>
            </a:extLst>
          </p:cNvPr>
          <p:cNvSpPr txBox="1"/>
          <p:nvPr/>
        </p:nvSpPr>
        <p:spPr>
          <a:xfrm>
            <a:off x="0" y="2717221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5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Project </a:t>
            </a:r>
            <a:r>
              <a:rPr lang="de-DE" sz="540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Proposal</a:t>
            </a:r>
            <a:endParaRPr lang="de-DE" sz="540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1C57DC1-EF45-26D9-8C95-835DA215CC41}"/>
              </a:ext>
            </a:extLst>
          </p:cNvPr>
          <p:cNvCxnSpPr>
            <a:cxnSpLocks/>
          </p:cNvCxnSpPr>
          <p:nvPr/>
        </p:nvCxnSpPr>
        <p:spPr>
          <a:xfrm>
            <a:off x="0" y="3646836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25D72C0-563D-9F2A-B00E-0B87128C3B20}"/>
              </a:ext>
            </a:extLst>
          </p:cNvPr>
          <p:cNvSpPr txBox="1"/>
          <p:nvPr/>
        </p:nvSpPr>
        <p:spPr>
          <a:xfrm>
            <a:off x="0" y="3672828"/>
            <a:ext cx="1219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Anastasia Möller, Johannes Schadt, Sylviane </a:t>
            </a:r>
            <a:r>
              <a:rPr lang="de-DE" sz="110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Verschaeve</a:t>
            </a:r>
            <a:r>
              <a:rPr lang="de-DE" sz="11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Tine Limberg</a:t>
            </a:r>
          </a:p>
        </p:txBody>
      </p:sp>
    </p:spTree>
    <p:extLst>
      <p:ext uri="{BB962C8B-B14F-4D97-AF65-F5344CB8AC3E}">
        <p14:creationId xmlns:p14="http://schemas.microsoft.com/office/powerpoint/2010/main" val="104080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92884EC2-D48F-38E2-362B-32BCDC996A03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BB9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BB9C1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3993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7D22CEF6-A7EE-E6B5-11D2-458F80F177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9054354"/>
                  </p:ext>
                </p:extLst>
              </p:nvPr>
            </p:nvGraphicFramePr>
            <p:xfrm>
              <a:off x="5364022" y="3643851"/>
              <a:ext cx="117291" cy="65976"/>
            </p:xfrm>
            <a:graphic>
              <a:graphicData uri="http://schemas.microsoft.com/office/powerpoint/2016/slidezoom">
                <pslz:sldZm>
                  <pslz:sldZmObj sldId="276" cId="2154629208">
                    <pslz:zmPr id="{DA3E9F24-5120-4A70-9841-D36562DABE8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291" cy="659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D22CEF6-A7EE-E6B5-11D2-458F80F177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4022" y="3643851"/>
                <a:ext cx="117291" cy="659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66389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0D7240A7-7B13-1DFA-0159-3A299D59C773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62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F5E2B9-B334-2128-AA89-34CB39B54683}"/>
              </a:ext>
            </a:extLst>
          </p:cNvPr>
          <p:cNvSpPr txBox="1"/>
          <p:nvPr/>
        </p:nvSpPr>
        <p:spPr>
          <a:xfrm>
            <a:off x="5975902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7C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A50EAF4-DF5D-5FC0-58B1-A4569A29DD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6534011"/>
                  </p:ext>
                </p:extLst>
              </p:nvPr>
            </p:nvGraphicFramePr>
            <p:xfrm>
              <a:off x="6898042" y="3638835"/>
              <a:ext cx="82855" cy="46606"/>
            </p:xfrm>
            <a:graphic>
              <a:graphicData uri="http://schemas.microsoft.com/office/powerpoint/2016/slidezoom">
                <pslz:sldZm>
                  <pslz:sldZmObj sldId="277" cId="2719094728">
                    <pslz:zmPr id="{69B4BC6B-0946-4E7C-8702-1C1FC3D4D6E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855" cy="466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A50EAF4-DF5D-5FC0-58B1-A4569A29DD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8042" y="3638835"/>
                <a:ext cx="82855" cy="466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70124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3815EB12-56D4-5F3A-927C-332EB5AAABA2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F7C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094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8B2E7B8-23BB-F5B1-816C-9B0F8AA753B8}"/>
              </a:ext>
            </a:extLst>
          </p:cNvPr>
          <p:cNvSpPr txBox="1"/>
          <p:nvPr/>
        </p:nvSpPr>
        <p:spPr>
          <a:xfrm>
            <a:off x="7467051" y="4519625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E59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F5E2B9-B334-2128-AA89-34CB39B54683}"/>
              </a:ext>
            </a:extLst>
          </p:cNvPr>
          <p:cNvSpPr txBox="1"/>
          <p:nvPr/>
        </p:nvSpPr>
        <p:spPr>
          <a:xfrm>
            <a:off x="5975902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7C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B6FEBAEB-DD3F-631F-7CDC-5B5FC078B9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5851096"/>
                  </p:ext>
                </p:extLst>
              </p:nvPr>
            </p:nvGraphicFramePr>
            <p:xfrm>
              <a:off x="8447862" y="3643851"/>
              <a:ext cx="36000" cy="20250"/>
            </p:xfrm>
            <a:graphic>
              <a:graphicData uri="http://schemas.microsoft.com/office/powerpoint/2016/slidezoom">
                <pslz:sldZm>
                  <pslz:sldZmObj sldId="278" cId="891230913">
                    <pslz:zmPr id="{EF6E2FF6-6B31-466A-8401-82266114E73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" cy="20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6FEBAEB-DD3F-631F-7CDC-5B5FC078B9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7862" y="3643851"/>
                <a:ext cx="36000" cy="20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225503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6872F02-B861-560E-1598-A46B7548DFD8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E697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23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8B2E7B8-23BB-F5B1-816C-9B0F8AA753B8}"/>
              </a:ext>
            </a:extLst>
          </p:cNvPr>
          <p:cNvSpPr txBox="1"/>
          <p:nvPr/>
        </p:nvSpPr>
        <p:spPr>
          <a:xfrm>
            <a:off x="7467051" y="4519625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E59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F5E2B9-B334-2128-AA89-34CB39B54683}"/>
              </a:ext>
            </a:extLst>
          </p:cNvPr>
          <p:cNvSpPr txBox="1"/>
          <p:nvPr/>
        </p:nvSpPr>
        <p:spPr>
          <a:xfrm>
            <a:off x="5975902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7C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9CB3361-B1B6-D54D-71A9-63AF218246EC}"/>
              </a:ext>
            </a:extLst>
          </p:cNvPr>
          <p:cNvSpPr txBox="1"/>
          <p:nvPr/>
        </p:nvSpPr>
        <p:spPr>
          <a:xfrm>
            <a:off x="8981626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C65B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E7714913-F991-4827-041A-537731C62B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8665506"/>
                  </p:ext>
                </p:extLst>
              </p:nvPr>
            </p:nvGraphicFramePr>
            <p:xfrm>
              <a:off x="9938253" y="3633726"/>
              <a:ext cx="36000" cy="20250"/>
            </p:xfrm>
            <a:graphic>
              <a:graphicData uri="http://schemas.microsoft.com/office/powerpoint/2016/slidezoom">
                <pslz:sldZm>
                  <pslz:sldZmObj sldId="279" cId="3115936000">
                    <pslz:zmPr id="{A228CA8D-EA2D-4D17-B7B5-4DA76C1E221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" cy="20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7714913-F991-4827-041A-537731C62B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8253" y="3633726"/>
                <a:ext cx="36000" cy="20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50726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86822AA-FA0C-5B47-E349-A39025FB1A1D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E59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93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8B2E7B8-23BB-F5B1-816C-9B0F8AA753B8}"/>
              </a:ext>
            </a:extLst>
          </p:cNvPr>
          <p:cNvSpPr txBox="1"/>
          <p:nvPr/>
        </p:nvSpPr>
        <p:spPr>
          <a:xfrm>
            <a:off x="7467051" y="4519625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E59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AFC0E9B-F9B1-8E00-5A41-FA390CBD945A}"/>
              </a:ext>
            </a:extLst>
          </p:cNvPr>
          <p:cNvSpPr txBox="1"/>
          <p:nvPr/>
        </p:nvSpPr>
        <p:spPr>
          <a:xfrm>
            <a:off x="10438872" y="4512800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843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F5E2B9-B334-2128-AA89-34CB39B54683}"/>
              </a:ext>
            </a:extLst>
          </p:cNvPr>
          <p:cNvSpPr txBox="1"/>
          <p:nvPr/>
        </p:nvSpPr>
        <p:spPr>
          <a:xfrm>
            <a:off x="5975902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7C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9CB3361-B1B6-D54D-71A9-63AF218246EC}"/>
              </a:ext>
            </a:extLst>
          </p:cNvPr>
          <p:cNvSpPr txBox="1"/>
          <p:nvPr/>
        </p:nvSpPr>
        <p:spPr>
          <a:xfrm>
            <a:off x="8981626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C65B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C8E03CE1-7D00-C984-5524-A9796C5AD8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6861846"/>
                  </p:ext>
                </p:extLst>
              </p:nvPr>
            </p:nvGraphicFramePr>
            <p:xfrm>
              <a:off x="11318242" y="3473354"/>
              <a:ext cx="81278" cy="45719"/>
            </p:xfrm>
            <a:graphic>
              <a:graphicData uri="http://schemas.microsoft.com/office/powerpoint/2016/slidezoom">
                <pslz:sldZm>
                  <pslz:sldZmObj sldId="280" cId="3959712910">
                    <pslz:zmPr id="{4062BD52-90C9-49CF-B8D1-E2D5E556FC8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78" cy="457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8E03CE1-7D00-C984-5524-A9796C5AD8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18242" y="3473354"/>
                <a:ext cx="81278" cy="457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159786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5651E87-C0A2-6D2B-9ADD-9876ABF05FDF}"/>
              </a:ext>
            </a:extLst>
          </p:cNvPr>
          <p:cNvSpPr txBox="1"/>
          <p:nvPr/>
        </p:nvSpPr>
        <p:spPr>
          <a:xfrm>
            <a:off x="0" y="49822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GOALS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82A81D-9C16-A432-DD49-35E75FE34AE3}"/>
              </a:ext>
            </a:extLst>
          </p:cNvPr>
          <p:cNvCxnSpPr/>
          <p:nvPr/>
        </p:nvCxnSpPr>
        <p:spPr>
          <a:xfrm>
            <a:off x="0" y="1016063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3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81676F96-764E-F8F9-0082-CBBEA132BFA5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C65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71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61CFE70-AFBE-A8F7-44C0-3E919264BD8D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C373A59-F20E-B3D7-6031-AE140AE51E1B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45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487788-3E63-09BE-5481-5C6443302741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26FEF6B-EB0F-2499-47AE-92C9117F4BE6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9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69F6FC3-3BA2-8D12-E447-4792831B62D0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5CC199C-6872-2502-E551-C20E4DBE0686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9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05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F41C4E2-14E0-F387-7CE9-D38DCF0D555B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97061EC-9A1B-7A34-EF89-C6E03063CD6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44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CD192D76-2D59-6B4A-072E-C40A356A54C9}"/>
              </a:ext>
            </a:extLst>
          </p:cNvPr>
          <p:cNvSpPr txBox="1"/>
          <p:nvPr/>
        </p:nvSpPr>
        <p:spPr>
          <a:xfrm>
            <a:off x="0" y="296529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DATASET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E037B82-D34C-EF6B-F55A-B93F3B4DF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51" t="20130" r="2707" b="56839"/>
          <a:stretch/>
        </p:blipFill>
        <p:spPr>
          <a:xfrm>
            <a:off x="152714" y="3577473"/>
            <a:ext cx="11886571" cy="1961231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DA415AE-2CEE-44D2-BC7D-8E1D86F59407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4E3545D5-C86D-B3BB-2FF1-5F8537BA017C}"/>
              </a:ext>
            </a:extLst>
          </p:cNvPr>
          <p:cNvSpPr/>
          <p:nvPr/>
        </p:nvSpPr>
        <p:spPr>
          <a:xfrm>
            <a:off x="4858405" y="4098665"/>
            <a:ext cx="2011680" cy="371138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F0600CE-5796-3FBC-78E0-40D88A86759F}"/>
              </a:ext>
            </a:extLst>
          </p:cNvPr>
          <p:cNvSpPr txBox="1"/>
          <p:nvPr/>
        </p:nvSpPr>
        <p:spPr>
          <a:xfrm>
            <a:off x="152715" y="1785802"/>
            <a:ext cx="3305296" cy="113877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de-DE" sz="2000" err="1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 NELFA_HUMAN</a:t>
            </a:r>
          </a:p>
          <a:p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Replicate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Control sample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81AF1E2-F98B-5AA2-5553-1403BCE2D066}"/>
              </a:ext>
            </a:extLst>
          </p:cNvPr>
          <p:cNvSpPr txBox="1"/>
          <p:nvPr/>
        </p:nvSpPr>
        <p:spPr>
          <a:xfrm>
            <a:off x="152714" y="5663540"/>
            <a:ext cx="1295473" cy="707886"/>
          </a:xfrm>
          <a:prstGeom prst="rect">
            <a:avLst/>
          </a:prstGeom>
          <a:noFill/>
          <a:ln w="19050"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000">
                <a:cs typeface="Calibri"/>
              </a:rPr>
              <a:t>3680 </a:t>
            </a:r>
            <a:r>
              <a:rPr lang="de-DE" sz="2000" err="1">
                <a:cs typeface="Calibri"/>
              </a:rPr>
              <a:t>rows</a:t>
            </a:r>
            <a:r>
              <a:rPr lang="de-DE" sz="2000">
                <a:cs typeface="Calibri"/>
              </a:rPr>
              <a:t> </a:t>
            </a:r>
          </a:p>
          <a:p>
            <a:pPr algn="ctr"/>
            <a:r>
              <a:rPr lang="de-DE" sz="2000">
                <a:cs typeface="Calibri"/>
              </a:rPr>
              <a:t>= </a:t>
            </a:r>
            <a:r>
              <a:rPr lang="de-DE" sz="2000" err="1">
                <a:cs typeface="Calibri"/>
              </a:rPr>
              <a:t>proteins</a:t>
            </a:r>
            <a:endParaRPr lang="de-DE" sz="2000">
              <a:cs typeface="Calibri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3E9ECBB-F59D-1EF0-2349-171811B97931}"/>
              </a:ext>
            </a:extLst>
          </p:cNvPr>
          <p:cNvSpPr txBox="1"/>
          <p:nvPr/>
        </p:nvSpPr>
        <p:spPr>
          <a:xfrm>
            <a:off x="4537681" y="1785802"/>
            <a:ext cx="4664808" cy="1169551"/>
          </a:xfrm>
          <a:prstGeom prst="rect">
            <a:avLst/>
          </a:prstGeom>
          <a:noFill/>
          <a:ln w="19050"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150 </a:t>
            </a:r>
            <a:r>
              <a:rPr lang="de-DE" sz="200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</a:p>
          <a:p>
            <a:pPr algn="ctr"/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25 </a:t>
            </a:r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Replicates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– Control sample</a:t>
            </a:r>
          </a:p>
          <a:p>
            <a:pPr algn="ctr"/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Replicates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RNase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sample</a:t>
            </a:r>
          </a:p>
        </p:txBody>
      </p:sp>
    </p:spTree>
    <p:extLst>
      <p:ext uri="{BB962C8B-B14F-4D97-AF65-F5344CB8AC3E}">
        <p14:creationId xmlns:p14="http://schemas.microsoft.com/office/powerpoint/2010/main" val="175179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CD192D76-2D59-6B4A-072E-C40A356A54C9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E037B82-D34C-EF6B-F55A-B93F3B4DF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51" t="20130" r="2707" b="56839"/>
          <a:stretch/>
        </p:blipFill>
        <p:spPr>
          <a:xfrm>
            <a:off x="152714" y="3577473"/>
            <a:ext cx="11886571" cy="1961231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DA415AE-2CEE-44D2-BC7D-8E1D86F59407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4E3545D5-C86D-B3BB-2FF1-5F8537BA017C}"/>
              </a:ext>
            </a:extLst>
          </p:cNvPr>
          <p:cNvSpPr/>
          <p:nvPr/>
        </p:nvSpPr>
        <p:spPr>
          <a:xfrm>
            <a:off x="1344706" y="4098665"/>
            <a:ext cx="2011680" cy="371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46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3" name="Folienzoom 52">
                <a:extLst>
                  <a:ext uri="{FF2B5EF4-FFF2-40B4-BE49-F238E27FC236}">
                    <a16:creationId xmlns:a16="http://schemas.microsoft.com/office/drawing/2014/main" id="{C9252DD8-74EB-A8E0-73A8-85F73ED2BB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1301381"/>
                  </p:ext>
                </p:extLst>
              </p:nvPr>
            </p:nvGraphicFramePr>
            <p:xfrm>
              <a:off x="964992" y="3662138"/>
              <a:ext cx="127380" cy="71651"/>
            </p:xfrm>
            <a:graphic>
              <a:graphicData uri="http://schemas.microsoft.com/office/powerpoint/2016/slidezoom">
                <pslz:sldZm>
                  <pslz:sldZmObj sldId="257" cId="3722974610">
                    <pslz:zmPr id="{07B9F0E4-F1DE-499B-97A9-E1F62B22B56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80" cy="716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3" name="Folienzoom 5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9252DD8-74EB-A8E0-73A8-85F73ED2BB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992" y="3662138"/>
                <a:ext cx="127380" cy="7165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07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8728529-1B28-BF40-004E-2550F97D3F31}"/>
              </a:ext>
            </a:extLst>
          </p:cNvPr>
          <p:cNvCxnSpPr/>
          <p:nvPr/>
        </p:nvCxnSpPr>
        <p:spPr>
          <a:xfrm>
            <a:off x="0" y="1016063"/>
            <a:ext cx="12269096" cy="0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2DF1A53-ADF8-BF97-2317-71A31B731A11}"/>
              </a:ext>
            </a:extLst>
          </p:cNvPr>
          <p:cNvSpPr txBox="1"/>
          <p:nvPr/>
        </p:nvSpPr>
        <p:spPr>
          <a:xfrm>
            <a:off x="15588" y="308177"/>
            <a:ext cx="12176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</a:t>
            </a:r>
            <a:r>
              <a:rPr lang="en-US" sz="4000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4000" baseline="30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endParaRPr lang="de-DE" sz="4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7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9C29354C-0923-C7A8-B995-1512F57A2A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1760672"/>
                  </p:ext>
                </p:extLst>
              </p:nvPr>
            </p:nvGraphicFramePr>
            <p:xfrm>
              <a:off x="2450437" y="3662138"/>
              <a:ext cx="81278" cy="45719"/>
            </p:xfrm>
            <a:graphic>
              <a:graphicData uri="http://schemas.microsoft.com/office/powerpoint/2016/slidezoom">
                <pslz:sldZm>
                  <pslz:sldZmObj sldId="274" cId="4126191499">
                    <pslz:zmPr id="{B7E00028-4BA9-48A4-AA5C-7B149743BAF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78" cy="457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C29354C-0923-C7A8-B995-1512F57A2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0437" y="3662138"/>
                <a:ext cx="81278" cy="457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56233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F4937E4-8FD8-30DB-B622-3CE730A89DAB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ADC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19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CF3E7FDF-1E43-4F33-3977-0CA1EDD6D4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2176694"/>
                  </p:ext>
                </p:extLst>
              </p:nvPr>
            </p:nvGraphicFramePr>
            <p:xfrm>
              <a:off x="3903846" y="3662138"/>
              <a:ext cx="116764" cy="65680"/>
            </p:xfrm>
            <a:graphic>
              <a:graphicData uri="http://schemas.microsoft.com/office/powerpoint/2016/slidezoom">
                <pslz:sldZm>
                  <pslz:sldZmObj sldId="275" cId="1139936437">
                    <pslz:zmPr id="{84925D8B-CF0F-4E20-96A8-3BF4192DA36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764" cy="656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F3E7FDF-1E43-4F33-3977-0CA1EDD6D4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3846" y="3662138"/>
                <a:ext cx="116764" cy="656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40621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25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Tine Limberg</dc:creator>
  <cp:revision>1</cp:revision>
  <dcterms:created xsi:type="dcterms:W3CDTF">2023-05-06T07:25:28Z</dcterms:created>
  <dcterms:modified xsi:type="dcterms:W3CDTF">2023-05-06T19:05:03Z</dcterms:modified>
</cp:coreProperties>
</file>