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5"/>
  </p:normalViewPr>
  <p:slideViewPr>
    <p:cSldViewPr snapToGrid="0">
      <p:cViewPr>
        <p:scale>
          <a:sx n="102" d="100"/>
          <a:sy n="102" d="100"/>
        </p:scale>
        <p:origin x="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northern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02804132"/>
              </p:ext>
            </p:extLst>
          </p:nvPr>
        </p:nvGraphicFramePr>
        <p:xfrm>
          <a:off x="914400" y="136525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944BB47-6677-4C0A-3861-801654F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0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5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E2006-9631-B460-9AC0-7A576080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de-DE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de-DE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de-DE" dirty="0">
              <a:latin typeface="Cambria" panose="02040503050406030204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A84E718-2FC6-0AFE-9219-D189CC7C755A}"/>
              </a:ext>
            </a:extLst>
          </p:cNvPr>
          <p:cNvCxnSpPr>
            <a:cxnSpLocks/>
          </p:cNvCxnSpPr>
          <p:nvPr/>
        </p:nvCxnSpPr>
        <p:spPr>
          <a:xfrm>
            <a:off x="990599" y="2479589"/>
            <a:ext cx="94014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DA3098D-35B1-B1A2-7F0A-D4412400B493}"/>
              </a:ext>
            </a:extLst>
          </p:cNvPr>
          <p:cNvSpPr/>
          <p:nvPr/>
        </p:nvSpPr>
        <p:spPr>
          <a:xfrm>
            <a:off x="3867664" y="2393092"/>
            <a:ext cx="172994" cy="17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874E-AC79-7BAE-7E01-04EB6B00E405}"/>
              </a:ext>
            </a:extLst>
          </p:cNvPr>
          <p:cNvSpPr/>
          <p:nvPr/>
        </p:nvSpPr>
        <p:spPr>
          <a:xfrm>
            <a:off x="7437738" y="2393092"/>
            <a:ext cx="172994" cy="17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A0E1CF4-7B9B-C87D-C25E-6748EBB4AE40}"/>
              </a:ext>
            </a:extLst>
          </p:cNvPr>
          <p:cNvCxnSpPr/>
          <p:nvPr/>
        </p:nvCxnSpPr>
        <p:spPr>
          <a:xfrm>
            <a:off x="3954161" y="2249069"/>
            <a:ext cx="3657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11B8DCD-76AF-EAA0-C668-95FA21407A53}"/>
              </a:ext>
            </a:extLst>
          </p:cNvPr>
          <p:cNvCxnSpPr/>
          <p:nvPr/>
        </p:nvCxnSpPr>
        <p:spPr>
          <a:xfrm>
            <a:off x="990600" y="2249069"/>
            <a:ext cx="296356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1B750FA-FF62-86AE-8F66-8B98A2C8F8A3}"/>
              </a:ext>
            </a:extLst>
          </p:cNvPr>
          <p:cNvCxnSpPr/>
          <p:nvPr/>
        </p:nvCxnSpPr>
        <p:spPr>
          <a:xfrm>
            <a:off x="7611761" y="2249069"/>
            <a:ext cx="25799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732246A-8FAC-4471-0030-9CBB43588B84}"/>
              </a:ext>
            </a:extLst>
          </p:cNvPr>
          <p:cNvSpPr txBox="1"/>
          <p:nvPr/>
        </p:nvSpPr>
        <p:spPr>
          <a:xfrm>
            <a:off x="3642153" y="2581151"/>
            <a:ext cx="62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mbria" panose="02040503050406030204" pitchFamily="18" charset="0"/>
              </a:rPr>
              <a:t>May</a:t>
            </a:r>
            <a:r>
              <a:rPr lang="de-DE" dirty="0"/>
              <a:t>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397C8E6-B9EB-6709-B553-DC69FE55AFB8}"/>
              </a:ext>
            </a:extLst>
          </p:cNvPr>
          <p:cNvSpPr txBox="1"/>
          <p:nvPr/>
        </p:nvSpPr>
        <p:spPr>
          <a:xfrm>
            <a:off x="7083510" y="2581366"/>
            <a:ext cx="105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mbria" panose="02040503050406030204" pitchFamily="18" charset="0"/>
              </a:rPr>
              <a:t>October</a:t>
            </a:r>
            <a:r>
              <a:rPr lang="de-DE" dirty="0"/>
              <a:t>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5598EA-199A-01A5-C3FA-6873D4D9CE35}"/>
              </a:ext>
            </a:extLst>
          </p:cNvPr>
          <p:cNvSpPr txBox="1"/>
          <p:nvPr/>
        </p:nvSpPr>
        <p:spPr>
          <a:xfrm>
            <a:off x="5171431" y="1843175"/>
            <a:ext cx="122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  <a:latin typeface="Cambria" panose="02040503050406030204" pitchFamily="18" charset="0"/>
              </a:rPr>
              <a:t>Monsoon</a:t>
            </a:r>
            <a:endParaRPr lang="de-DE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97D54F-9C39-5031-A4E9-EB9193E339C8}"/>
              </a:ext>
            </a:extLst>
          </p:cNvPr>
          <p:cNvSpPr txBox="1"/>
          <p:nvPr/>
        </p:nvSpPr>
        <p:spPr>
          <a:xfrm>
            <a:off x="1618799" y="1826012"/>
            <a:ext cx="17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Dry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winter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6D48FB-CE20-ACC1-FC07-A9895403FE45}"/>
              </a:ext>
            </a:extLst>
          </p:cNvPr>
          <p:cNvSpPr txBox="1"/>
          <p:nvPr/>
        </p:nvSpPr>
        <p:spPr>
          <a:xfrm>
            <a:off x="8140013" y="1826012"/>
            <a:ext cx="17071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Dry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winter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5E4C7-1A86-B129-5AD2-2F3DAE04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33"/>
            <a:ext cx="3077749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ERA5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DHF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96BA8A-370E-F394-AAE2-FBBA1BF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Further </a:t>
            </a:r>
            <a:r>
              <a:rPr lang="de-DE" dirty="0" err="1">
                <a:latin typeface="Cambria" panose="02040503050406030204" pitchFamily="18" charset="0"/>
              </a:rPr>
              <a:t>investigation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ideas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040A2A-2AF4-2587-3E81-1F75C581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does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mortality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do </a:t>
            </a:r>
            <a:r>
              <a:rPr lang="de-DE" dirty="0" err="1">
                <a:latin typeface="Cambria" panose="02040503050406030204" pitchFamily="18" charset="0"/>
              </a:rPr>
              <a:t>urbanized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rates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0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Masud, M. B., </a:t>
            </a:r>
            <a:r>
              <a:rPr lang="de-DE" dirty="0" err="1"/>
              <a:t>Soni</a:t>
            </a:r>
            <a:r>
              <a:rPr lang="de-DE" dirty="0"/>
              <a:t>, P., Shrestha, S., &amp; </a:t>
            </a:r>
            <a:r>
              <a:rPr lang="de-DE" dirty="0" err="1"/>
              <a:t>Tripathi</a:t>
            </a:r>
            <a:r>
              <a:rPr lang="de-DE" dirty="0"/>
              <a:t>, N. K. (2016).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climate</a:t>
            </a:r>
            <a:r>
              <a:rPr lang="de-DE" dirty="0"/>
              <a:t> extremes </a:t>
            </a:r>
            <a:r>
              <a:rPr lang="de-DE" dirty="0" err="1"/>
              <a:t>over</a:t>
            </a:r>
            <a:r>
              <a:rPr lang="de-DE" dirty="0"/>
              <a:t> North Thailand, 1960–2099. </a:t>
            </a:r>
            <a:r>
              <a:rPr lang="de-DE" i="1" dirty="0" err="1"/>
              <a:t>Downloads.Hindawi.Com</a:t>
            </a:r>
            <a:r>
              <a:rPr lang="de-DE" dirty="0"/>
              <a:t>, 1960–2099.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Breitbild</PresentationFormat>
  <Paragraphs>44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Climate </vt:lpstr>
      <vt:lpstr>Dengue </vt:lpstr>
      <vt:lpstr>Datasets </vt:lpstr>
      <vt:lpstr>Further investigation ideas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9</cp:revision>
  <cp:lastPrinted>2023-05-15T16:10:11Z</cp:lastPrinted>
  <dcterms:created xsi:type="dcterms:W3CDTF">2023-05-11T12:38:35Z</dcterms:created>
  <dcterms:modified xsi:type="dcterms:W3CDTF">2023-05-17T15:50:53Z</dcterms:modified>
</cp:coreProperties>
</file>