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1" r:id="rId4"/>
    <p:sldId id="266" r:id="rId5"/>
    <p:sldId id="264" r:id="rId6"/>
    <p:sldId id="260" r:id="rId7"/>
    <p:sldId id="267" r:id="rId8"/>
    <p:sldId id="273" r:id="rId9"/>
    <p:sldId id="259" r:id="rId10"/>
    <p:sldId id="256" r:id="rId11"/>
    <p:sldId id="274" r:id="rId12"/>
    <p:sldId id="275" r:id="rId13"/>
    <p:sldId id="276" r:id="rId14"/>
    <p:sldId id="277" r:id="rId15"/>
    <p:sldId id="278" r:id="rId16"/>
    <p:sldId id="263" r:id="rId17"/>
    <p:sldId id="268" r:id="rId18"/>
    <p:sldId id="269" r:id="rId19"/>
    <p:sldId id="270" r:id="rId20"/>
    <p:sldId id="272" r:id="rId21"/>
    <p:sldId id="271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C72F3-109A-4206-8F64-6E1F17C51A8B}" v="7" dt="2023-05-18T14:24:24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1"/>
    <p:restoredTop sz="75578"/>
  </p:normalViewPr>
  <p:slideViewPr>
    <p:cSldViewPr snapToGrid="0">
      <p:cViewPr>
        <p:scale>
          <a:sx n="130" d="100"/>
          <a:sy n="130" d="100"/>
        </p:scale>
        <p:origin x="408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ddeus Kühn" userId="e2db956eb42fcc03" providerId="LiveId" clId="{473C72F3-109A-4206-8F64-6E1F17C51A8B}"/>
    <pc:docChg chg="addSld delSld modSld">
      <pc:chgData name="Thaddeus Kühn" userId="e2db956eb42fcc03" providerId="LiveId" clId="{473C72F3-109A-4206-8F64-6E1F17C51A8B}" dt="2023-05-18T14:25:08.062" v="12" actId="18131"/>
      <pc:docMkLst>
        <pc:docMk/>
      </pc:docMkLst>
      <pc:sldChg chg="add">
        <pc:chgData name="Thaddeus Kühn" userId="e2db956eb42fcc03" providerId="LiveId" clId="{473C72F3-109A-4206-8F64-6E1F17C51A8B}" dt="2023-05-18T14:24:12.329" v="5"/>
        <pc:sldMkLst>
          <pc:docMk/>
          <pc:sldMk cId="622406597" sldId="256"/>
        </pc:sldMkLst>
      </pc:sldChg>
      <pc:sldChg chg="add">
        <pc:chgData name="Thaddeus Kühn" userId="e2db956eb42fcc03" providerId="LiveId" clId="{473C72F3-109A-4206-8F64-6E1F17C51A8B}" dt="2023-05-18T14:22:51.583" v="0"/>
        <pc:sldMkLst>
          <pc:docMk/>
          <pc:sldMk cId="3007001027" sldId="271"/>
        </pc:sldMkLst>
      </pc:sldChg>
      <pc:sldChg chg="add del">
        <pc:chgData name="Thaddeus Kühn" userId="e2db956eb42fcc03" providerId="LiveId" clId="{473C72F3-109A-4206-8F64-6E1F17C51A8B}" dt="2023-05-18T14:23:27.077" v="2"/>
        <pc:sldMkLst>
          <pc:docMk/>
          <pc:sldMk cId="2132334580" sldId="272"/>
        </pc:sldMkLst>
      </pc:sldChg>
      <pc:sldChg chg="add">
        <pc:chgData name="Thaddeus Kühn" userId="e2db956eb42fcc03" providerId="LiveId" clId="{473C72F3-109A-4206-8F64-6E1F17C51A8B}" dt="2023-05-18T14:23:35.431" v="3"/>
        <pc:sldMkLst>
          <pc:docMk/>
          <pc:sldMk cId="4110019737" sldId="272"/>
        </pc:sldMkLst>
      </pc:sldChg>
      <pc:sldChg chg="add">
        <pc:chgData name="Thaddeus Kühn" userId="e2db956eb42fcc03" providerId="LiveId" clId="{473C72F3-109A-4206-8F64-6E1F17C51A8B}" dt="2023-05-18T14:23:51.020" v="4"/>
        <pc:sldMkLst>
          <pc:docMk/>
          <pc:sldMk cId="787424074" sldId="273"/>
        </pc:sldMkLst>
      </pc:sldChg>
      <pc:sldChg chg="add">
        <pc:chgData name="Thaddeus Kühn" userId="e2db956eb42fcc03" providerId="LiveId" clId="{473C72F3-109A-4206-8F64-6E1F17C51A8B}" dt="2023-05-18T14:24:24.774" v="6"/>
        <pc:sldMkLst>
          <pc:docMk/>
          <pc:sldMk cId="3943091816" sldId="274"/>
        </pc:sldMkLst>
      </pc:sldChg>
      <pc:sldChg chg="add">
        <pc:chgData name="Thaddeus Kühn" userId="e2db956eb42fcc03" providerId="LiveId" clId="{473C72F3-109A-4206-8F64-6E1F17C51A8B}" dt="2023-05-18T14:24:24.774" v="6"/>
        <pc:sldMkLst>
          <pc:docMk/>
          <pc:sldMk cId="2337419753" sldId="275"/>
        </pc:sldMkLst>
      </pc:sldChg>
      <pc:sldChg chg="add">
        <pc:chgData name="Thaddeus Kühn" userId="e2db956eb42fcc03" providerId="LiveId" clId="{473C72F3-109A-4206-8F64-6E1F17C51A8B}" dt="2023-05-18T14:24:24.774" v="6"/>
        <pc:sldMkLst>
          <pc:docMk/>
          <pc:sldMk cId="1905948082" sldId="276"/>
        </pc:sldMkLst>
      </pc:sldChg>
      <pc:sldChg chg="modSp add mod">
        <pc:chgData name="Thaddeus Kühn" userId="e2db956eb42fcc03" providerId="LiveId" clId="{473C72F3-109A-4206-8F64-6E1F17C51A8B}" dt="2023-05-18T14:25:08.062" v="12" actId="18131"/>
        <pc:sldMkLst>
          <pc:docMk/>
          <pc:sldMk cId="1810839494" sldId="277"/>
        </pc:sldMkLst>
        <pc:picChg chg="mod modCrop">
          <ac:chgData name="Thaddeus Kühn" userId="e2db956eb42fcc03" providerId="LiveId" clId="{473C72F3-109A-4206-8F64-6E1F17C51A8B}" dt="2023-05-18T14:25:08.062" v="12" actId="18131"/>
          <ac:picMkLst>
            <pc:docMk/>
            <pc:sldMk cId="1810839494" sldId="277"/>
            <ac:picMk id="5" creationId="{256A982A-15EF-672C-5DE9-F837AA11A9B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Data - Methods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75000"/>
          </a:schemeClr>
        </a:solidFill>
      </dgm:spPr>
      <dgm:t>
        <a:bodyPr lIns="0" rIns="1044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Hypothesis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7506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75931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51011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7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Data - Methods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1044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Hypothesis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7506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75931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51011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Data - Methods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60000"/>
            <a:lumOff val="40000"/>
            <a:alpha val="70000"/>
          </a:schemeClr>
        </a:solidFill>
      </dgm:spPr>
      <dgm:t>
        <a:bodyPr lIns="0" rIns="1044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Hypothesis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7506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75931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51011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Hypothesis</a:t>
          </a:r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Data Methods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63A231-A111-5541-92C0-5F0EA7E19698}" type="doc">
      <dgm:prSet loTypeId="urn:microsoft.com/office/officeart/2005/8/layout/radial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42F03E4F-8E50-FB43-BA51-85131B3BE911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1600" b="1" dirty="0">
              <a:solidFill>
                <a:schemeClr val="tx1"/>
              </a:solidFill>
              <a:latin typeface="Cambria" panose="02040503050406030204" pitchFamily="18" charset="0"/>
            </a:rPr>
            <a:t>Data Integration</a:t>
          </a:r>
          <a:endParaRPr lang="de-DE" sz="16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11CC9E83-7DE1-1749-AF90-B0CDDA948E73}" type="parTrans" cxnId="{5EE7705B-1658-EF42-A7C7-B0A8F11797DB}">
      <dgm:prSet/>
      <dgm:spPr/>
      <dgm:t>
        <a:bodyPr/>
        <a:lstStyle/>
        <a:p>
          <a:endParaRPr lang="de-DE"/>
        </a:p>
      </dgm:t>
    </dgm:pt>
    <dgm:pt modelId="{289C30BC-EC5C-FC49-AF5E-F4462A6D0CFA}" type="sibTrans" cxnId="{5EE7705B-1658-EF42-A7C7-B0A8F11797DB}">
      <dgm:prSet/>
      <dgm:spPr/>
      <dgm:t>
        <a:bodyPr/>
        <a:lstStyle/>
        <a:p>
          <a:endParaRPr lang="de-DE"/>
        </a:p>
      </dgm:t>
    </dgm:pt>
    <dgm:pt modelId="{37CF7027-4C31-B649-8B0B-3F989FD16C9C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1600" b="1" dirty="0">
              <a:solidFill>
                <a:schemeClr val="tx1"/>
              </a:solidFill>
              <a:latin typeface="Cambria" panose="02040503050406030204" pitchFamily="18" charset="0"/>
            </a:rPr>
            <a:t>Cleaning Data</a:t>
          </a:r>
          <a:endParaRPr lang="de-DE" sz="16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A9386676-25D2-654F-813A-6520B1100715}" type="parTrans" cxnId="{7FDF9C14-5DB1-7D4E-8F72-899A33CA882C}">
      <dgm:prSet/>
      <dgm:spPr/>
      <dgm:t>
        <a:bodyPr/>
        <a:lstStyle/>
        <a:p>
          <a:endParaRPr lang="de-DE"/>
        </a:p>
      </dgm:t>
    </dgm:pt>
    <dgm:pt modelId="{A073A404-6A13-2A4C-BC30-6EE856253A31}" type="sibTrans" cxnId="{7FDF9C14-5DB1-7D4E-8F72-899A33CA882C}">
      <dgm:prSet/>
      <dgm:spPr/>
      <dgm:t>
        <a:bodyPr/>
        <a:lstStyle/>
        <a:p>
          <a:endParaRPr lang="de-DE"/>
        </a:p>
      </dgm:t>
    </dgm:pt>
    <dgm:pt modelId="{AC7F3359-8012-BD4E-BD63-3D52B9CE9422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1600" b="1" dirty="0">
              <a:solidFill>
                <a:schemeClr val="tx1"/>
              </a:solidFill>
              <a:latin typeface="Cambria" panose="02040503050406030204" pitchFamily="18" charset="0"/>
            </a:rPr>
            <a:t>Data exploration</a:t>
          </a:r>
          <a:endParaRPr lang="de-DE" sz="16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461C407B-D5A0-DC45-9F18-7B899A39852F}" type="parTrans" cxnId="{9CBE65E0-2F05-5443-B4F4-F2994F90F82A}">
      <dgm:prSet/>
      <dgm:spPr/>
      <dgm:t>
        <a:bodyPr/>
        <a:lstStyle/>
        <a:p>
          <a:endParaRPr lang="de-DE"/>
        </a:p>
      </dgm:t>
    </dgm:pt>
    <dgm:pt modelId="{7896AC24-6CEF-174E-AA39-C148EE5ADDEC}" type="sibTrans" cxnId="{9CBE65E0-2F05-5443-B4F4-F2994F90F82A}">
      <dgm:prSet/>
      <dgm:spPr/>
      <dgm:t>
        <a:bodyPr/>
        <a:lstStyle/>
        <a:p>
          <a:endParaRPr lang="de-DE"/>
        </a:p>
      </dgm:t>
    </dgm:pt>
    <dgm:pt modelId="{5E188D5B-46C9-6647-B5A4-93C7312CF104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1600" b="1" dirty="0">
              <a:solidFill>
                <a:schemeClr val="tx1"/>
              </a:solidFill>
              <a:latin typeface="Cambria" panose="02040503050406030204" pitchFamily="18" charset="0"/>
            </a:rPr>
            <a:t>Spatial analysis and mapping</a:t>
          </a:r>
          <a:endParaRPr lang="de-DE" sz="16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7F2574A4-FE2E-B449-B781-A184B61A139E}" type="parTrans" cxnId="{1CDE5B7A-3F5B-EF49-B0E3-DC1918DB642E}">
      <dgm:prSet/>
      <dgm:spPr/>
      <dgm:t>
        <a:bodyPr/>
        <a:lstStyle/>
        <a:p>
          <a:endParaRPr lang="de-DE"/>
        </a:p>
      </dgm:t>
    </dgm:pt>
    <dgm:pt modelId="{BE719597-7946-B144-97C1-57A24644B3F5}" type="sibTrans" cxnId="{1CDE5B7A-3F5B-EF49-B0E3-DC1918DB642E}">
      <dgm:prSet/>
      <dgm:spPr/>
      <dgm:t>
        <a:bodyPr/>
        <a:lstStyle/>
        <a:p>
          <a:endParaRPr lang="de-DE"/>
        </a:p>
      </dgm:t>
    </dgm:pt>
    <dgm:pt modelId="{67B3DE1A-72D9-1049-8453-DF0C48657E47}" type="pres">
      <dgm:prSet presAssocID="{6263A231-A111-5541-92C0-5F0EA7E1969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BD89256-E8DF-2143-93CD-4205CB354041}" type="pres">
      <dgm:prSet presAssocID="{6263A231-A111-5541-92C0-5F0EA7E19698}" presName="cycle" presStyleCnt="0"/>
      <dgm:spPr/>
    </dgm:pt>
    <dgm:pt modelId="{894301FA-89EC-7B4C-8FAC-0F93EEE3C1AD}" type="pres">
      <dgm:prSet presAssocID="{6263A231-A111-5541-92C0-5F0EA7E19698}" presName="centerShape" presStyleCnt="0"/>
      <dgm:spPr/>
    </dgm:pt>
    <dgm:pt modelId="{636BB798-6622-2F44-A449-C7E368C236B9}" type="pres">
      <dgm:prSet presAssocID="{6263A231-A111-5541-92C0-5F0EA7E19698}" presName="connSite" presStyleLbl="node1" presStyleIdx="0" presStyleCnt="5"/>
      <dgm:spPr/>
    </dgm:pt>
    <dgm:pt modelId="{06ECC794-6667-5441-9C76-D00E514E31B1}" type="pres">
      <dgm:prSet presAssocID="{6263A231-A111-5541-92C0-5F0EA7E19698}" presName="visible" presStyleLbl="node1" presStyleIdx="0" presStyleCnt="5" custScaleX="202249" custScaleY="202249" custLinFactNeighborX="-57319" custLinFactNeighborY="0"/>
      <dgm:spPr>
        <a:solidFill>
          <a:schemeClr val="tx1"/>
        </a:solidFill>
        <a:ln>
          <a:solidFill>
            <a:schemeClr val="tx1"/>
          </a:solidFill>
        </a:ln>
      </dgm:spPr>
    </dgm:pt>
    <dgm:pt modelId="{28F5BDDC-A9F9-4040-A975-173DD41B8491}" type="pres">
      <dgm:prSet presAssocID="{11CC9E83-7DE1-1749-AF90-B0CDDA948E73}" presName="Name25" presStyleLbl="parChTrans1D1" presStyleIdx="0" presStyleCnt="4"/>
      <dgm:spPr/>
    </dgm:pt>
    <dgm:pt modelId="{7CF779DD-E275-FE41-88F0-C2162C2EC835}" type="pres">
      <dgm:prSet presAssocID="{42F03E4F-8E50-FB43-BA51-85131B3BE911}" presName="node" presStyleCnt="0"/>
      <dgm:spPr/>
    </dgm:pt>
    <dgm:pt modelId="{7CEC0966-435C-994E-8E89-C499CFB05BC6}" type="pres">
      <dgm:prSet presAssocID="{42F03E4F-8E50-FB43-BA51-85131B3BE911}" presName="parentNode" presStyleLbl="node1" presStyleIdx="1" presStyleCnt="5" custScaleX="164795" custScaleY="164795" custLinFactX="44232" custLinFactNeighborX="100000" custLinFactNeighborY="19436">
        <dgm:presLayoutVars>
          <dgm:chMax val="1"/>
          <dgm:bulletEnabled val="1"/>
        </dgm:presLayoutVars>
      </dgm:prSet>
      <dgm:spPr/>
    </dgm:pt>
    <dgm:pt modelId="{071CC0A8-3E81-AD42-BEE9-C81C534D0DA1}" type="pres">
      <dgm:prSet presAssocID="{42F03E4F-8E50-FB43-BA51-85131B3BE911}" presName="childNode" presStyleLbl="revTx" presStyleIdx="0" presStyleCnt="0">
        <dgm:presLayoutVars>
          <dgm:bulletEnabled val="1"/>
        </dgm:presLayoutVars>
      </dgm:prSet>
      <dgm:spPr/>
    </dgm:pt>
    <dgm:pt modelId="{F78D1EF4-1EB4-B749-93AA-C90604A2E948}" type="pres">
      <dgm:prSet presAssocID="{A9386676-25D2-654F-813A-6520B1100715}" presName="Name25" presStyleLbl="parChTrans1D1" presStyleIdx="1" presStyleCnt="4"/>
      <dgm:spPr/>
    </dgm:pt>
    <dgm:pt modelId="{E0045424-F9BE-3F44-B8AF-D1C28EA438E0}" type="pres">
      <dgm:prSet presAssocID="{37CF7027-4C31-B649-8B0B-3F989FD16C9C}" presName="node" presStyleCnt="0"/>
      <dgm:spPr/>
    </dgm:pt>
    <dgm:pt modelId="{B8B0E66E-2788-8D4A-A2FA-224993A1DBFB}" type="pres">
      <dgm:prSet presAssocID="{37CF7027-4C31-B649-8B0B-3F989FD16C9C}" presName="parentNode" presStyleLbl="node1" presStyleIdx="2" presStyleCnt="5" custScaleX="164795" custScaleY="164795" custLinFactX="100000" custLinFactNeighborX="162891" custLinFactNeighborY="-45933">
        <dgm:presLayoutVars>
          <dgm:chMax val="1"/>
          <dgm:bulletEnabled val="1"/>
        </dgm:presLayoutVars>
      </dgm:prSet>
      <dgm:spPr/>
    </dgm:pt>
    <dgm:pt modelId="{6A20DAEA-CBCE-344B-937F-CD6C31E83664}" type="pres">
      <dgm:prSet presAssocID="{37CF7027-4C31-B649-8B0B-3F989FD16C9C}" presName="childNode" presStyleLbl="revTx" presStyleIdx="0" presStyleCnt="0">
        <dgm:presLayoutVars>
          <dgm:bulletEnabled val="1"/>
        </dgm:presLayoutVars>
      </dgm:prSet>
      <dgm:spPr/>
    </dgm:pt>
    <dgm:pt modelId="{3480569E-4CAE-B044-AC04-DB7D27365CF4}" type="pres">
      <dgm:prSet presAssocID="{461C407B-D5A0-DC45-9F18-7B899A39852F}" presName="Name25" presStyleLbl="parChTrans1D1" presStyleIdx="2" presStyleCnt="4"/>
      <dgm:spPr/>
    </dgm:pt>
    <dgm:pt modelId="{F2712314-0D28-3949-A9A3-63F2CAF590E5}" type="pres">
      <dgm:prSet presAssocID="{AC7F3359-8012-BD4E-BD63-3D52B9CE9422}" presName="node" presStyleCnt="0"/>
      <dgm:spPr/>
    </dgm:pt>
    <dgm:pt modelId="{5BFBE9DC-B693-7646-8AB5-D4810C2900B6}" type="pres">
      <dgm:prSet presAssocID="{AC7F3359-8012-BD4E-BD63-3D52B9CE9422}" presName="parentNode" presStyleLbl="node1" presStyleIdx="3" presStyleCnt="5" custScaleX="164795" custScaleY="164795" custLinFactX="100000" custLinFactNeighborX="161083" custLinFactNeighborY="10370">
        <dgm:presLayoutVars>
          <dgm:chMax val="1"/>
          <dgm:bulletEnabled val="1"/>
        </dgm:presLayoutVars>
      </dgm:prSet>
      <dgm:spPr/>
    </dgm:pt>
    <dgm:pt modelId="{A6EE5E6B-A9C4-7646-ACE0-051639E4AE81}" type="pres">
      <dgm:prSet presAssocID="{AC7F3359-8012-BD4E-BD63-3D52B9CE9422}" presName="childNode" presStyleLbl="revTx" presStyleIdx="0" presStyleCnt="0">
        <dgm:presLayoutVars>
          <dgm:bulletEnabled val="1"/>
        </dgm:presLayoutVars>
      </dgm:prSet>
      <dgm:spPr/>
    </dgm:pt>
    <dgm:pt modelId="{2D76684F-0275-6F4D-8DD6-50C938C00644}" type="pres">
      <dgm:prSet presAssocID="{7F2574A4-FE2E-B449-B781-A184B61A139E}" presName="Name25" presStyleLbl="parChTrans1D1" presStyleIdx="3" presStyleCnt="4"/>
      <dgm:spPr/>
    </dgm:pt>
    <dgm:pt modelId="{C42E3A7B-8850-1249-8632-7409088E3CFF}" type="pres">
      <dgm:prSet presAssocID="{5E188D5B-46C9-6647-B5A4-93C7312CF104}" presName="node" presStyleCnt="0"/>
      <dgm:spPr/>
    </dgm:pt>
    <dgm:pt modelId="{3BAB93EF-6BE4-4047-B15E-AFD3CDB766E3}" type="pres">
      <dgm:prSet presAssocID="{5E188D5B-46C9-6647-B5A4-93C7312CF104}" presName="parentNode" presStyleLbl="node1" presStyleIdx="4" presStyleCnt="5" custScaleX="164795" custScaleY="164795" custLinFactX="39118" custLinFactNeighborX="100000" custLinFactNeighborY="-9206">
        <dgm:presLayoutVars>
          <dgm:chMax val="1"/>
          <dgm:bulletEnabled val="1"/>
        </dgm:presLayoutVars>
      </dgm:prSet>
      <dgm:spPr/>
    </dgm:pt>
    <dgm:pt modelId="{D326292F-D259-254F-ACEB-0D4270EEEC63}" type="pres">
      <dgm:prSet presAssocID="{5E188D5B-46C9-6647-B5A4-93C7312CF104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0A7B6504-F5CB-884E-A1B9-66E8CD86B112}" type="presOf" srcId="{5E188D5B-46C9-6647-B5A4-93C7312CF104}" destId="{3BAB93EF-6BE4-4047-B15E-AFD3CDB766E3}" srcOrd="0" destOrd="0" presId="urn:microsoft.com/office/officeart/2005/8/layout/radial2"/>
    <dgm:cxn modelId="{04846206-8A6B-D249-9041-739104299F99}" type="presOf" srcId="{7F2574A4-FE2E-B449-B781-A184B61A139E}" destId="{2D76684F-0275-6F4D-8DD6-50C938C00644}" srcOrd="0" destOrd="0" presId="urn:microsoft.com/office/officeart/2005/8/layout/radial2"/>
    <dgm:cxn modelId="{C9BB8B06-B892-084A-B864-0A385A2FCC24}" type="presOf" srcId="{6263A231-A111-5541-92C0-5F0EA7E19698}" destId="{67B3DE1A-72D9-1049-8453-DF0C48657E47}" srcOrd="0" destOrd="0" presId="urn:microsoft.com/office/officeart/2005/8/layout/radial2"/>
    <dgm:cxn modelId="{7FDF9C14-5DB1-7D4E-8F72-899A33CA882C}" srcId="{6263A231-A111-5541-92C0-5F0EA7E19698}" destId="{37CF7027-4C31-B649-8B0B-3F989FD16C9C}" srcOrd="1" destOrd="0" parTransId="{A9386676-25D2-654F-813A-6520B1100715}" sibTransId="{A073A404-6A13-2A4C-BC30-6EE856253A31}"/>
    <dgm:cxn modelId="{35E8B219-C27B-5B4F-9C9F-F841EA2DA2F9}" type="presOf" srcId="{A9386676-25D2-654F-813A-6520B1100715}" destId="{F78D1EF4-1EB4-B749-93AA-C90604A2E948}" srcOrd="0" destOrd="0" presId="urn:microsoft.com/office/officeart/2005/8/layout/radial2"/>
    <dgm:cxn modelId="{6C2C421F-DB01-ED44-BE53-ED6B2A11604E}" type="presOf" srcId="{37CF7027-4C31-B649-8B0B-3F989FD16C9C}" destId="{B8B0E66E-2788-8D4A-A2FA-224993A1DBFB}" srcOrd="0" destOrd="0" presId="urn:microsoft.com/office/officeart/2005/8/layout/radial2"/>
    <dgm:cxn modelId="{AE03BA37-DB7F-BB4C-A9EF-E94AD6DE8FA6}" type="presOf" srcId="{11CC9E83-7DE1-1749-AF90-B0CDDA948E73}" destId="{28F5BDDC-A9F9-4040-A975-173DD41B8491}" srcOrd="0" destOrd="0" presId="urn:microsoft.com/office/officeart/2005/8/layout/radial2"/>
    <dgm:cxn modelId="{EC65B552-981E-0642-A247-77B21234153C}" type="presOf" srcId="{42F03E4F-8E50-FB43-BA51-85131B3BE911}" destId="{7CEC0966-435C-994E-8E89-C499CFB05BC6}" srcOrd="0" destOrd="0" presId="urn:microsoft.com/office/officeart/2005/8/layout/radial2"/>
    <dgm:cxn modelId="{5EE7705B-1658-EF42-A7C7-B0A8F11797DB}" srcId="{6263A231-A111-5541-92C0-5F0EA7E19698}" destId="{42F03E4F-8E50-FB43-BA51-85131B3BE911}" srcOrd="0" destOrd="0" parTransId="{11CC9E83-7DE1-1749-AF90-B0CDDA948E73}" sibTransId="{289C30BC-EC5C-FC49-AF5E-F4462A6D0CFA}"/>
    <dgm:cxn modelId="{8326A86B-7DA2-8E41-8885-30EFC587CB5E}" type="presOf" srcId="{461C407B-D5A0-DC45-9F18-7B899A39852F}" destId="{3480569E-4CAE-B044-AC04-DB7D27365CF4}" srcOrd="0" destOrd="0" presId="urn:microsoft.com/office/officeart/2005/8/layout/radial2"/>
    <dgm:cxn modelId="{1CDE5B7A-3F5B-EF49-B0E3-DC1918DB642E}" srcId="{6263A231-A111-5541-92C0-5F0EA7E19698}" destId="{5E188D5B-46C9-6647-B5A4-93C7312CF104}" srcOrd="3" destOrd="0" parTransId="{7F2574A4-FE2E-B449-B781-A184B61A139E}" sibTransId="{BE719597-7946-B144-97C1-57A24644B3F5}"/>
    <dgm:cxn modelId="{26BD4AB0-FBDB-9E41-A193-AF3C1162AFEA}" type="presOf" srcId="{AC7F3359-8012-BD4E-BD63-3D52B9CE9422}" destId="{5BFBE9DC-B693-7646-8AB5-D4810C2900B6}" srcOrd="0" destOrd="0" presId="urn:microsoft.com/office/officeart/2005/8/layout/radial2"/>
    <dgm:cxn modelId="{9CBE65E0-2F05-5443-B4F4-F2994F90F82A}" srcId="{6263A231-A111-5541-92C0-5F0EA7E19698}" destId="{AC7F3359-8012-BD4E-BD63-3D52B9CE9422}" srcOrd="2" destOrd="0" parTransId="{461C407B-D5A0-DC45-9F18-7B899A39852F}" sibTransId="{7896AC24-6CEF-174E-AA39-C148EE5ADDEC}"/>
    <dgm:cxn modelId="{F1F6A6CF-FC26-7B47-B2D1-8318FA369E51}" type="presParOf" srcId="{67B3DE1A-72D9-1049-8453-DF0C48657E47}" destId="{7BD89256-E8DF-2143-93CD-4205CB354041}" srcOrd="0" destOrd="0" presId="urn:microsoft.com/office/officeart/2005/8/layout/radial2"/>
    <dgm:cxn modelId="{CBA352C8-2773-F24E-A7CF-FA641DA00A16}" type="presParOf" srcId="{7BD89256-E8DF-2143-93CD-4205CB354041}" destId="{894301FA-89EC-7B4C-8FAC-0F93EEE3C1AD}" srcOrd="0" destOrd="0" presId="urn:microsoft.com/office/officeart/2005/8/layout/radial2"/>
    <dgm:cxn modelId="{21DDBC48-534A-F74E-BC26-F435CE81B227}" type="presParOf" srcId="{894301FA-89EC-7B4C-8FAC-0F93EEE3C1AD}" destId="{636BB798-6622-2F44-A449-C7E368C236B9}" srcOrd="0" destOrd="0" presId="urn:microsoft.com/office/officeart/2005/8/layout/radial2"/>
    <dgm:cxn modelId="{46814CFD-AF6E-2F4B-952E-F642BD30324C}" type="presParOf" srcId="{894301FA-89EC-7B4C-8FAC-0F93EEE3C1AD}" destId="{06ECC794-6667-5441-9C76-D00E514E31B1}" srcOrd="1" destOrd="0" presId="urn:microsoft.com/office/officeart/2005/8/layout/radial2"/>
    <dgm:cxn modelId="{89CBEA3D-5A38-EA49-B339-E7BB0731E6F0}" type="presParOf" srcId="{7BD89256-E8DF-2143-93CD-4205CB354041}" destId="{28F5BDDC-A9F9-4040-A975-173DD41B8491}" srcOrd="1" destOrd="0" presId="urn:microsoft.com/office/officeart/2005/8/layout/radial2"/>
    <dgm:cxn modelId="{08D2B2B9-8A95-D84A-B5E6-81D9F0F5D654}" type="presParOf" srcId="{7BD89256-E8DF-2143-93CD-4205CB354041}" destId="{7CF779DD-E275-FE41-88F0-C2162C2EC835}" srcOrd="2" destOrd="0" presId="urn:microsoft.com/office/officeart/2005/8/layout/radial2"/>
    <dgm:cxn modelId="{B44CF4CE-00A7-C04D-BC47-11D1E8D9E630}" type="presParOf" srcId="{7CF779DD-E275-FE41-88F0-C2162C2EC835}" destId="{7CEC0966-435C-994E-8E89-C499CFB05BC6}" srcOrd="0" destOrd="0" presId="urn:microsoft.com/office/officeart/2005/8/layout/radial2"/>
    <dgm:cxn modelId="{62369D95-6908-CB43-9400-8E265DB61C93}" type="presParOf" srcId="{7CF779DD-E275-FE41-88F0-C2162C2EC835}" destId="{071CC0A8-3E81-AD42-BEE9-C81C534D0DA1}" srcOrd="1" destOrd="0" presId="urn:microsoft.com/office/officeart/2005/8/layout/radial2"/>
    <dgm:cxn modelId="{22984B84-1659-1647-B3C7-7731780BE241}" type="presParOf" srcId="{7BD89256-E8DF-2143-93CD-4205CB354041}" destId="{F78D1EF4-1EB4-B749-93AA-C90604A2E948}" srcOrd="3" destOrd="0" presId="urn:microsoft.com/office/officeart/2005/8/layout/radial2"/>
    <dgm:cxn modelId="{4FA70470-1BBF-B741-9E2C-2D4C67F06A45}" type="presParOf" srcId="{7BD89256-E8DF-2143-93CD-4205CB354041}" destId="{E0045424-F9BE-3F44-B8AF-D1C28EA438E0}" srcOrd="4" destOrd="0" presId="urn:microsoft.com/office/officeart/2005/8/layout/radial2"/>
    <dgm:cxn modelId="{70673AAA-B824-E245-BB22-2BB97074C093}" type="presParOf" srcId="{E0045424-F9BE-3F44-B8AF-D1C28EA438E0}" destId="{B8B0E66E-2788-8D4A-A2FA-224993A1DBFB}" srcOrd="0" destOrd="0" presId="urn:microsoft.com/office/officeart/2005/8/layout/radial2"/>
    <dgm:cxn modelId="{2F58985B-F925-344A-9CAB-08AF7E0CF084}" type="presParOf" srcId="{E0045424-F9BE-3F44-B8AF-D1C28EA438E0}" destId="{6A20DAEA-CBCE-344B-937F-CD6C31E83664}" srcOrd="1" destOrd="0" presId="urn:microsoft.com/office/officeart/2005/8/layout/radial2"/>
    <dgm:cxn modelId="{F76D7553-890D-7647-BFA6-B52E997558F1}" type="presParOf" srcId="{7BD89256-E8DF-2143-93CD-4205CB354041}" destId="{3480569E-4CAE-B044-AC04-DB7D27365CF4}" srcOrd="5" destOrd="0" presId="urn:microsoft.com/office/officeart/2005/8/layout/radial2"/>
    <dgm:cxn modelId="{B26CD057-68CB-7449-8643-D7ECF0E763FD}" type="presParOf" srcId="{7BD89256-E8DF-2143-93CD-4205CB354041}" destId="{F2712314-0D28-3949-A9A3-63F2CAF590E5}" srcOrd="6" destOrd="0" presId="urn:microsoft.com/office/officeart/2005/8/layout/radial2"/>
    <dgm:cxn modelId="{1DD324F0-8E3D-984B-99CA-5E07636A0669}" type="presParOf" srcId="{F2712314-0D28-3949-A9A3-63F2CAF590E5}" destId="{5BFBE9DC-B693-7646-8AB5-D4810C2900B6}" srcOrd="0" destOrd="0" presId="urn:microsoft.com/office/officeart/2005/8/layout/radial2"/>
    <dgm:cxn modelId="{C2A037A6-7985-7A49-BA50-F637DD73D462}" type="presParOf" srcId="{F2712314-0D28-3949-A9A3-63F2CAF590E5}" destId="{A6EE5E6B-A9C4-7646-ACE0-051639E4AE81}" srcOrd="1" destOrd="0" presId="urn:microsoft.com/office/officeart/2005/8/layout/radial2"/>
    <dgm:cxn modelId="{DF573E08-D799-2441-BE03-68853262DDD2}" type="presParOf" srcId="{7BD89256-E8DF-2143-93CD-4205CB354041}" destId="{2D76684F-0275-6F4D-8DD6-50C938C00644}" srcOrd="7" destOrd="0" presId="urn:microsoft.com/office/officeart/2005/8/layout/radial2"/>
    <dgm:cxn modelId="{0D7F12C9-9356-6D4B-8F2B-F3F9F0A89D74}" type="presParOf" srcId="{7BD89256-E8DF-2143-93CD-4205CB354041}" destId="{C42E3A7B-8850-1249-8632-7409088E3CFF}" srcOrd="8" destOrd="0" presId="urn:microsoft.com/office/officeart/2005/8/layout/radial2"/>
    <dgm:cxn modelId="{A3141208-2D27-2545-8B27-B93115FE8FCF}" type="presParOf" srcId="{C42E3A7B-8850-1249-8632-7409088E3CFF}" destId="{3BAB93EF-6BE4-4047-B15E-AFD3CDB766E3}" srcOrd="0" destOrd="0" presId="urn:microsoft.com/office/officeart/2005/8/layout/radial2"/>
    <dgm:cxn modelId="{AF138134-6049-E740-AE72-75350684C739}" type="presParOf" srcId="{C42E3A7B-8850-1249-8632-7409088E3CFF}" destId="{D326292F-D259-254F-ACEB-0D4270EEEC6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F1561F-C95F-4A46-9871-582DBA79A34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25C4E68-C284-FC4D-90C7-828E07927BD5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Cambria" panose="02040503050406030204" pitchFamily="18" charset="0"/>
            </a:rPr>
            <a:t>data</a:t>
          </a:r>
          <a:r>
            <a:rPr lang="en-US" sz="1600" dirty="0">
              <a:latin typeface="Cambria" panose="02040503050406030204" pitchFamily="18" charset="0"/>
            </a:rPr>
            <a:t> </a:t>
          </a:r>
          <a:r>
            <a:rPr lang="en-US" sz="1600" dirty="0">
              <a:solidFill>
                <a:schemeClr val="tx1"/>
              </a:solidFill>
              <a:latin typeface="Cambria" panose="02040503050406030204" pitchFamily="18" charset="0"/>
            </a:rPr>
            <a:t>description</a:t>
          </a:r>
          <a:endParaRPr lang="de-DE" sz="16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335E8813-1A75-764F-B1DD-8E62B6A127E9}" type="parTrans" cxnId="{88074D83-F5BD-C647-8D4D-8838DDC8D5E3}">
      <dgm:prSet/>
      <dgm:spPr/>
      <dgm:t>
        <a:bodyPr/>
        <a:lstStyle/>
        <a:p>
          <a:endParaRPr lang="de-DE"/>
        </a:p>
      </dgm:t>
    </dgm:pt>
    <dgm:pt modelId="{7302AB9D-69E0-AB4F-B5A1-78E030E7BA87}" type="sibTrans" cxnId="{88074D83-F5BD-C647-8D4D-8838DDC8D5E3}">
      <dgm:prSet/>
      <dgm:spPr/>
      <dgm:t>
        <a:bodyPr/>
        <a:lstStyle/>
        <a:p>
          <a:endParaRPr lang="de-DE"/>
        </a:p>
      </dgm:t>
    </dgm:pt>
    <dgm:pt modelId="{1FEC97EF-B100-8541-8998-9C72E0A6937F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Cambria" panose="02040503050406030204" pitchFamily="18" charset="0"/>
            </a:rPr>
            <a:t>data types dimensions summary statistics</a:t>
          </a:r>
          <a:endParaRPr lang="de-DE" sz="14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538C2E9B-BE68-0A44-B9A5-DC290EFE3815}" type="parTrans" cxnId="{069E4278-2DFC-2B4A-8A9B-16E21AC86764}">
      <dgm:prSet/>
      <dgm:spPr/>
      <dgm:t>
        <a:bodyPr/>
        <a:lstStyle/>
        <a:p>
          <a:endParaRPr lang="de-DE"/>
        </a:p>
      </dgm:t>
    </dgm:pt>
    <dgm:pt modelId="{640F9528-FEB7-7B4A-86DB-5A69C6D968CF}" type="sibTrans" cxnId="{069E4278-2DFC-2B4A-8A9B-16E21AC86764}">
      <dgm:prSet/>
      <dgm:spPr/>
      <dgm:t>
        <a:bodyPr/>
        <a:lstStyle/>
        <a:p>
          <a:endParaRPr lang="de-DE"/>
        </a:p>
      </dgm:t>
    </dgm:pt>
    <dgm:pt modelId="{592DABA0-C76E-A147-8BDA-FB2C19FD18F5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Cambria" panose="02040503050406030204" pitchFamily="18" charset="0"/>
            </a:rPr>
            <a:t>distribution of variables (QQ-plot)</a:t>
          </a:r>
          <a:endParaRPr lang="de-DE" sz="14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81DC8719-319C-0243-9873-D58B8905B053}" type="parTrans" cxnId="{7FAA941A-6C30-B34E-855D-ECDDBB751D0E}">
      <dgm:prSet/>
      <dgm:spPr/>
      <dgm:t>
        <a:bodyPr/>
        <a:lstStyle/>
        <a:p>
          <a:endParaRPr lang="de-DE"/>
        </a:p>
      </dgm:t>
    </dgm:pt>
    <dgm:pt modelId="{B9F78FE0-2017-2C4B-8C81-B2DEBA579822}" type="sibTrans" cxnId="{7FAA941A-6C30-B34E-855D-ECDDBB751D0E}">
      <dgm:prSet/>
      <dgm:spPr/>
      <dgm:t>
        <a:bodyPr/>
        <a:lstStyle/>
        <a:p>
          <a:endParaRPr lang="de-DE"/>
        </a:p>
      </dgm:t>
    </dgm:pt>
    <dgm:pt modelId="{40B97197-6C54-AA4B-A70B-8A0DE5A889F0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Cambria" panose="02040503050406030204" pitchFamily="18" charset="0"/>
            </a:rPr>
            <a:t>associations correlations (Pearson &amp; Spearman)</a:t>
          </a:r>
          <a:endParaRPr lang="de-DE" sz="14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4B44FC64-7752-C74F-9B18-336BC3FB1CA6}" type="parTrans" cxnId="{F7D8B472-B92D-A241-A690-5D93912BC0EA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BE7B2AAE-181B-0049-B6F8-B18671A242FF}" type="sibTrans" cxnId="{F7D8B472-B92D-A241-A690-5D93912BC0EA}">
      <dgm:prSet/>
      <dgm:spPr/>
      <dgm:t>
        <a:bodyPr/>
        <a:lstStyle/>
        <a:p>
          <a:endParaRPr lang="de-DE"/>
        </a:p>
      </dgm:t>
    </dgm:pt>
    <dgm:pt modelId="{5130DA37-97FF-664E-B51A-46CA238BF3D4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Cambria" panose="02040503050406030204" pitchFamily="18" charset="0"/>
            </a:rPr>
            <a:t>data visualization</a:t>
          </a:r>
          <a:endParaRPr lang="de-DE" sz="16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857FB3F9-A6C3-B74B-9856-0E590533FDA2}" type="parTrans" cxnId="{EA123EA3-A6BD-1148-942C-9A37EC7F7BD1}">
      <dgm:prSet/>
      <dgm:spPr/>
      <dgm:t>
        <a:bodyPr/>
        <a:lstStyle/>
        <a:p>
          <a:endParaRPr lang="de-DE"/>
        </a:p>
      </dgm:t>
    </dgm:pt>
    <dgm:pt modelId="{E996F0DD-BA07-8F43-85CB-7EAD80AE2459}" type="sibTrans" cxnId="{EA123EA3-A6BD-1148-942C-9A37EC7F7BD1}">
      <dgm:prSet/>
      <dgm:spPr/>
      <dgm:t>
        <a:bodyPr/>
        <a:lstStyle/>
        <a:p>
          <a:endParaRPr lang="de-DE"/>
        </a:p>
      </dgm:t>
    </dgm:pt>
    <dgm:pt modelId="{A6C8F96B-1B39-B649-8CA1-31E0122B45A6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GB" sz="1400" dirty="0">
              <a:solidFill>
                <a:schemeClr val="tx1"/>
              </a:solidFill>
              <a:latin typeface="Cambria" panose="02040503050406030204" pitchFamily="18" charset="0"/>
            </a:rPr>
            <a:t>Histogram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GB" sz="1400" dirty="0">
              <a:solidFill>
                <a:schemeClr val="tx1"/>
              </a:solidFill>
              <a:latin typeface="Cambria" panose="02040503050406030204" pitchFamily="18" charset="0"/>
            </a:rPr>
            <a:t>box plots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GB" sz="1400" dirty="0">
              <a:solidFill>
                <a:schemeClr val="tx1"/>
              </a:solidFill>
              <a:latin typeface="Cambria" panose="02040503050406030204" pitchFamily="18" charset="0"/>
            </a:rPr>
            <a:t> scatter plots</a:t>
          </a:r>
          <a:endParaRPr lang="de-DE" sz="14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D8606A0E-3B37-B643-BB17-05C4D30AC06D}" type="parTrans" cxnId="{2853E52E-49A3-2345-B60A-8C888BAAA131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218C011A-9CD5-4B4C-9DF3-6F95B24DEFF1}" type="sibTrans" cxnId="{2853E52E-49A3-2345-B60A-8C888BAAA131}">
      <dgm:prSet/>
      <dgm:spPr/>
      <dgm:t>
        <a:bodyPr/>
        <a:lstStyle/>
        <a:p>
          <a:endParaRPr lang="de-DE"/>
        </a:p>
      </dgm:t>
    </dgm:pt>
    <dgm:pt modelId="{B48A8843-53BE-CB4A-B089-BB727FB5A273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1600" dirty="0">
              <a:solidFill>
                <a:schemeClr val="tx1"/>
              </a:solidFill>
              <a:latin typeface="Cambria" panose="02040503050406030204" pitchFamily="18" charset="0"/>
            </a:rPr>
            <a:t>dimension reduction</a:t>
          </a:r>
          <a:endParaRPr lang="de-DE" sz="16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D41BB2AB-2DFB-A546-978E-99C10723094B}" type="parTrans" cxnId="{9774451F-BC33-C143-8D62-34BDC6F0F211}">
      <dgm:prSet/>
      <dgm:spPr/>
      <dgm:t>
        <a:bodyPr/>
        <a:lstStyle/>
        <a:p>
          <a:endParaRPr lang="de-DE"/>
        </a:p>
      </dgm:t>
    </dgm:pt>
    <dgm:pt modelId="{5F54C228-17E3-9442-A819-B8162E079A30}" type="sibTrans" cxnId="{9774451F-BC33-C143-8D62-34BDC6F0F211}">
      <dgm:prSet/>
      <dgm:spPr/>
      <dgm:t>
        <a:bodyPr/>
        <a:lstStyle/>
        <a:p>
          <a:endParaRPr lang="de-DE"/>
        </a:p>
      </dgm:t>
    </dgm:pt>
    <dgm:pt modelId="{8FE3C606-6A75-DE4A-AA99-81DAD2149DA8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GB" sz="1400" dirty="0">
              <a:solidFill>
                <a:schemeClr val="tx1"/>
              </a:solidFill>
              <a:latin typeface="Cambria" panose="02040503050406030204" pitchFamily="18" charset="0"/>
            </a:rPr>
            <a:t>k-means clustering</a:t>
          </a:r>
          <a:endParaRPr lang="de-DE" sz="14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1E54D45D-0AA6-BD48-92BB-BBDACF51B2F6}" type="parTrans" cxnId="{91F75D2B-1054-7E41-8E02-DD1F9C4539EB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2C2D4EA6-B8D1-434F-A79C-8BBF12112259}" type="sibTrans" cxnId="{91F75D2B-1054-7E41-8E02-DD1F9C4539EB}">
      <dgm:prSet/>
      <dgm:spPr/>
      <dgm:t>
        <a:bodyPr/>
        <a:lstStyle/>
        <a:p>
          <a:endParaRPr lang="de-DE"/>
        </a:p>
      </dgm:t>
    </dgm:pt>
    <dgm:pt modelId="{D57F86B7-C35C-FE4E-B43A-66D2EEDBCAEA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1600" dirty="0">
              <a:solidFill>
                <a:schemeClr val="tx1"/>
              </a:solidFill>
              <a:latin typeface="Cambria" panose="02040503050406030204" pitchFamily="18" charset="0"/>
            </a:rPr>
            <a:t>statistical test</a:t>
          </a:r>
          <a:endParaRPr lang="de-DE" sz="16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21DA613C-793D-D048-9B86-A98DA8A197AE}" type="parTrans" cxnId="{D9C0A25F-555C-6C40-AF0B-1B254A19765D}">
      <dgm:prSet/>
      <dgm:spPr/>
      <dgm:t>
        <a:bodyPr/>
        <a:lstStyle/>
        <a:p>
          <a:endParaRPr lang="de-DE"/>
        </a:p>
      </dgm:t>
    </dgm:pt>
    <dgm:pt modelId="{17356AD9-FECF-B54B-A238-DF2D3FCA315D}" type="sibTrans" cxnId="{D9C0A25F-555C-6C40-AF0B-1B254A19765D}">
      <dgm:prSet/>
      <dgm:spPr/>
      <dgm:t>
        <a:bodyPr/>
        <a:lstStyle/>
        <a:p>
          <a:endParaRPr lang="de-DE"/>
        </a:p>
      </dgm:t>
    </dgm:pt>
    <dgm:pt modelId="{7ABB5BFF-5A5E-B248-A93A-69A37C12F227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GB" sz="1400" dirty="0">
              <a:solidFill>
                <a:schemeClr val="tx1"/>
              </a:solidFill>
              <a:latin typeface="Cambria" panose="02040503050406030204" pitchFamily="18" charset="0"/>
            </a:rPr>
            <a:t>t-test</a:t>
          </a:r>
          <a:endParaRPr lang="de-DE" sz="14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222345B1-F30C-ED4C-B498-BF1F7E98FA87}" type="parTrans" cxnId="{0E8F72AB-A6E3-A741-9B6A-B17FC0449590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D0CFEC34-AD22-F84D-867C-BCD2485E30EE}" type="sibTrans" cxnId="{0E8F72AB-A6E3-A741-9B6A-B17FC0449590}">
      <dgm:prSet/>
      <dgm:spPr/>
      <dgm:t>
        <a:bodyPr/>
        <a:lstStyle/>
        <a:p>
          <a:endParaRPr lang="de-DE"/>
        </a:p>
      </dgm:t>
    </dgm:pt>
    <dgm:pt modelId="{FFDD0A21-1138-2847-AEEC-35C5DDB63AC8}" type="pres">
      <dgm:prSet presAssocID="{F5F1561F-C95F-4A46-9871-582DBA79A34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5CF2F2-E3F0-5E42-961C-191DADE017FD}" type="pres">
      <dgm:prSet presAssocID="{625C4E68-C284-FC4D-90C7-828E07927BD5}" presName="root" presStyleCnt="0"/>
      <dgm:spPr/>
    </dgm:pt>
    <dgm:pt modelId="{30FC064C-4A69-0B49-B15C-31E962BB1A50}" type="pres">
      <dgm:prSet presAssocID="{625C4E68-C284-FC4D-90C7-828E07927BD5}" presName="rootComposite" presStyleCnt="0"/>
      <dgm:spPr/>
    </dgm:pt>
    <dgm:pt modelId="{978E97AE-FF04-4549-B151-A4C7CF9B5A48}" type="pres">
      <dgm:prSet presAssocID="{625C4E68-C284-FC4D-90C7-828E07927BD5}" presName="rootText" presStyleLbl="node1" presStyleIdx="0" presStyleCnt="4" custLinFactNeighborX="-59876" custLinFactNeighborY="1288"/>
      <dgm:spPr/>
    </dgm:pt>
    <dgm:pt modelId="{86294430-AC0C-004A-8F24-DD37DB37363E}" type="pres">
      <dgm:prSet presAssocID="{625C4E68-C284-FC4D-90C7-828E07927BD5}" presName="rootConnector" presStyleLbl="node1" presStyleIdx="0" presStyleCnt="4"/>
      <dgm:spPr/>
    </dgm:pt>
    <dgm:pt modelId="{E26738FA-D0A1-354A-85FD-6B4006B04F6C}" type="pres">
      <dgm:prSet presAssocID="{625C4E68-C284-FC4D-90C7-828E07927BD5}" presName="childShape" presStyleCnt="0"/>
      <dgm:spPr/>
    </dgm:pt>
    <dgm:pt modelId="{3DB51C3E-76AC-D245-BAFB-B3970D996340}" type="pres">
      <dgm:prSet presAssocID="{538C2E9B-BE68-0A44-B9A5-DC290EFE3815}" presName="Name13" presStyleLbl="parChTrans1D2" presStyleIdx="0" presStyleCnt="6"/>
      <dgm:spPr/>
    </dgm:pt>
    <dgm:pt modelId="{FD434DF6-D0E7-FD4E-B88C-E0997CAFC1FF}" type="pres">
      <dgm:prSet presAssocID="{1FEC97EF-B100-8541-8998-9C72E0A6937F}" presName="childText" presStyleLbl="bgAcc1" presStyleIdx="0" presStyleCnt="6" custScaleX="162797" custScaleY="127708" custLinFactNeighborX="-75650" custLinFactNeighborY="-10273">
        <dgm:presLayoutVars>
          <dgm:bulletEnabled val="1"/>
        </dgm:presLayoutVars>
      </dgm:prSet>
      <dgm:spPr/>
    </dgm:pt>
    <dgm:pt modelId="{B171323C-831C-7247-ADFF-466650ABC5E9}" type="pres">
      <dgm:prSet presAssocID="{81DC8719-319C-0243-9873-D58B8905B053}" presName="Name13" presStyleLbl="parChTrans1D2" presStyleIdx="1" presStyleCnt="6"/>
      <dgm:spPr/>
    </dgm:pt>
    <dgm:pt modelId="{4C8AA66B-9577-8245-87CB-5F30A12F8B08}" type="pres">
      <dgm:prSet presAssocID="{592DABA0-C76E-A147-8BDA-FB2C19FD18F5}" presName="childText" presStyleLbl="bgAcc1" presStyleIdx="1" presStyleCnt="6" custScaleX="162797" custScaleY="127708" custLinFactNeighborX="-76937" custLinFactNeighborY="-10301">
        <dgm:presLayoutVars>
          <dgm:bulletEnabled val="1"/>
        </dgm:presLayoutVars>
      </dgm:prSet>
      <dgm:spPr/>
    </dgm:pt>
    <dgm:pt modelId="{74C309E5-D762-624F-BE5F-9918358D55A4}" type="pres">
      <dgm:prSet presAssocID="{4B44FC64-7752-C74F-9B18-336BC3FB1CA6}" presName="Name13" presStyleLbl="parChTrans1D2" presStyleIdx="2" presStyleCnt="6"/>
      <dgm:spPr/>
    </dgm:pt>
    <dgm:pt modelId="{965C3540-920A-6D40-9D52-7EDD52CE38E6}" type="pres">
      <dgm:prSet presAssocID="{40B97197-6C54-AA4B-A70B-8A0DE5A889F0}" presName="childText" presStyleLbl="bgAcc1" presStyleIdx="2" presStyleCnt="6" custScaleX="162797" custScaleY="127708" custLinFactNeighborX="-76937" custLinFactNeighborY="-12140">
        <dgm:presLayoutVars>
          <dgm:bulletEnabled val="1"/>
        </dgm:presLayoutVars>
      </dgm:prSet>
      <dgm:spPr/>
    </dgm:pt>
    <dgm:pt modelId="{C0C87FF6-80E5-0D4F-8674-422C0E31ABF7}" type="pres">
      <dgm:prSet presAssocID="{5130DA37-97FF-664E-B51A-46CA238BF3D4}" presName="root" presStyleCnt="0"/>
      <dgm:spPr/>
    </dgm:pt>
    <dgm:pt modelId="{D7C6C2E0-2EAF-2845-80C6-7DFDEE622752}" type="pres">
      <dgm:prSet presAssocID="{5130DA37-97FF-664E-B51A-46CA238BF3D4}" presName="rootComposite" presStyleCnt="0"/>
      <dgm:spPr/>
    </dgm:pt>
    <dgm:pt modelId="{6BA049B9-7E4A-0C47-8907-34DE25D94077}" type="pres">
      <dgm:prSet presAssocID="{5130DA37-97FF-664E-B51A-46CA238BF3D4}" presName="rootText" presStyleLbl="node1" presStyleIdx="1" presStyleCnt="4" custLinFactNeighborX="-34123"/>
      <dgm:spPr/>
    </dgm:pt>
    <dgm:pt modelId="{981744C6-A604-F141-93ED-7085A8E7CCDA}" type="pres">
      <dgm:prSet presAssocID="{5130DA37-97FF-664E-B51A-46CA238BF3D4}" presName="rootConnector" presStyleLbl="node1" presStyleIdx="1" presStyleCnt="4"/>
      <dgm:spPr/>
    </dgm:pt>
    <dgm:pt modelId="{75A3C9DC-7642-6847-AE27-16AA1602932E}" type="pres">
      <dgm:prSet presAssocID="{5130DA37-97FF-664E-B51A-46CA238BF3D4}" presName="childShape" presStyleCnt="0"/>
      <dgm:spPr/>
    </dgm:pt>
    <dgm:pt modelId="{505F3904-D189-914F-936C-2712B16D4B2C}" type="pres">
      <dgm:prSet presAssocID="{D8606A0E-3B37-B643-BB17-05C4D30AC06D}" presName="Name13" presStyleLbl="parChTrans1D2" presStyleIdx="3" presStyleCnt="6"/>
      <dgm:spPr/>
    </dgm:pt>
    <dgm:pt modelId="{BB505E2B-5399-A347-A8A0-34DF71818453}" type="pres">
      <dgm:prSet presAssocID="{A6C8F96B-1B39-B649-8CA1-31E0122B45A6}" presName="childText" presStyleLbl="bgAcc1" presStyleIdx="3" presStyleCnt="6" custScaleX="162797" custScaleY="127467" custLinFactNeighborX="-45068">
        <dgm:presLayoutVars>
          <dgm:bulletEnabled val="1"/>
        </dgm:presLayoutVars>
      </dgm:prSet>
      <dgm:spPr/>
    </dgm:pt>
    <dgm:pt modelId="{4C54E5F7-B55E-264F-B2B2-473862DC64A5}" type="pres">
      <dgm:prSet presAssocID="{B48A8843-53BE-CB4A-B089-BB727FB5A273}" presName="root" presStyleCnt="0"/>
      <dgm:spPr/>
    </dgm:pt>
    <dgm:pt modelId="{3B9BADC7-6E91-3C4D-9D1A-D4444BA5132C}" type="pres">
      <dgm:prSet presAssocID="{B48A8843-53BE-CB4A-B089-BB727FB5A273}" presName="rootComposite" presStyleCnt="0"/>
      <dgm:spPr/>
    </dgm:pt>
    <dgm:pt modelId="{12D0FFF4-C40F-D449-BEA9-254C35B41568}" type="pres">
      <dgm:prSet presAssocID="{B48A8843-53BE-CB4A-B089-BB727FB5A273}" presName="rootText" presStyleLbl="node1" presStyleIdx="2" presStyleCnt="4" custLinFactNeighborX="-8843" custLinFactNeighborY="2418"/>
      <dgm:spPr/>
    </dgm:pt>
    <dgm:pt modelId="{9556CEA1-976E-764D-9EA1-18837AC97273}" type="pres">
      <dgm:prSet presAssocID="{B48A8843-53BE-CB4A-B089-BB727FB5A273}" presName="rootConnector" presStyleLbl="node1" presStyleIdx="2" presStyleCnt="4"/>
      <dgm:spPr/>
    </dgm:pt>
    <dgm:pt modelId="{7483913A-D36D-4842-B3F2-3CBB526D47AE}" type="pres">
      <dgm:prSet presAssocID="{B48A8843-53BE-CB4A-B089-BB727FB5A273}" presName="childShape" presStyleCnt="0"/>
      <dgm:spPr/>
    </dgm:pt>
    <dgm:pt modelId="{35653FCA-F3CF-9042-A2BC-2F662520125A}" type="pres">
      <dgm:prSet presAssocID="{1E54D45D-0AA6-BD48-92BB-BBDACF51B2F6}" presName="Name13" presStyleLbl="parChTrans1D2" presStyleIdx="4" presStyleCnt="6"/>
      <dgm:spPr/>
    </dgm:pt>
    <dgm:pt modelId="{19BC5B5C-8745-5345-8841-E06A4B327728}" type="pres">
      <dgm:prSet presAssocID="{8FE3C606-6A75-DE4A-AA99-81DAD2149DA8}" presName="childText" presStyleLbl="bgAcc1" presStyleIdx="4" presStyleCnt="6" custScaleX="162797" custScaleY="127467" custLinFactNeighborX="-12072" custLinFactNeighborY="4241">
        <dgm:presLayoutVars>
          <dgm:bulletEnabled val="1"/>
        </dgm:presLayoutVars>
      </dgm:prSet>
      <dgm:spPr/>
    </dgm:pt>
    <dgm:pt modelId="{A8FBC88F-1FC1-EB47-ADEB-E6CD52DCC202}" type="pres">
      <dgm:prSet presAssocID="{D57F86B7-C35C-FE4E-B43A-66D2EEDBCAEA}" presName="root" presStyleCnt="0"/>
      <dgm:spPr/>
    </dgm:pt>
    <dgm:pt modelId="{6BEE7A4B-E112-0043-B119-02BFA667BB15}" type="pres">
      <dgm:prSet presAssocID="{D57F86B7-C35C-FE4E-B43A-66D2EEDBCAEA}" presName="rootComposite" presStyleCnt="0"/>
      <dgm:spPr/>
    </dgm:pt>
    <dgm:pt modelId="{DE3A872E-EE79-CD43-94F9-508CF5DC360D}" type="pres">
      <dgm:prSet presAssocID="{D57F86B7-C35C-FE4E-B43A-66D2EEDBCAEA}" presName="rootText" presStyleLbl="node1" presStyleIdx="3" presStyleCnt="4" custLinFactNeighborX="12088" custLinFactNeighborY="3863"/>
      <dgm:spPr/>
    </dgm:pt>
    <dgm:pt modelId="{46A86652-2F43-4C4B-9096-DAC2B997A75E}" type="pres">
      <dgm:prSet presAssocID="{D57F86B7-C35C-FE4E-B43A-66D2EEDBCAEA}" presName="rootConnector" presStyleLbl="node1" presStyleIdx="3" presStyleCnt="4"/>
      <dgm:spPr/>
    </dgm:pt>
    <dgm:pt modelId="{C33CFE13-F90C-604A-BB70-7C827C217FA1}" type="pres">
      <dgm:prSet presAssocID="{D57F86B7-C35C-FE4E-B43A-66D2EEDBCAEA}" presName="childShape" presStyleCnt="0"/>
      <dgm:spPr/>
    </dgm:pt>
    <dgm:pt modelId="{99220C91-627F-A84B-933F-F8908D9E8370}" type="pres">
      <dgm:prSet presAssocID="{222345B1-F30C-ED4C-B498-BF1F7E98FA87}" presName="Name13" presStyleLbl="parChTrans1D2" presStyleIdx="5" presStyleCnt="6"/>
      <dgm:spPr/>
    </dgm:pt>
    <dgm:pt modelId="{746FC1CA-AE69-604D-B5F1-60698986180A}" type="pres">
      <dgm:prSet presAssocID="{7ABB5BFF-5A5E-B248-A93A-69A37C12F227}" presName="childText" presStyleLbl="bgAcc1" presStyleIdx="5" presStyleCnt="6" custScaleX="162797" custScaleY="127467" custLinFactNeighborX="13887" custLinFactNeighborY="4241">
        <dgm:presLayoutVars>
          <dgm:bulletEnabled val="1"/>
        </dgm:presLayoutVars>
      </dgm:prSet>
      <dgm:spPr/>
    </dgm:pt>
  </dgm:ptLst>
  <dgm:cxnLst>
    <dgm:cxn modelId="{FCA4D906-4E8E-4546-B74E-F0CBD1346866}" type="presOf" srcId="{1E54D45D-0AA6-BD48-92BB-BBDACF51B2F6}" destId="{35653FCA-F3CF-9042-A2BC-2F662520125A}" srcOrd="0" destOrd="0" presId="urn:microsoft.com/office/officeart/2005/8/layout/hierarchy3"/>
    <dgm:cxn modelId="{D7D1E006-184D-A946-80FD-C9E1A8B0C938}" type="presOf" srcId="{81DC8719-319C-0243-9873-D58B8905B053}" destId="{B171323C-831C-7247-ADFF-466650ABC5E9}" srcOrd="0" destOrd="0" presId="urn:microsoft.com/office/officeart/2005/8/layout/hierarchy3"/>
    <dgm:cxn modelId="{64DAE606-CADA-9F41-AB2A-CD2F79575572}" type="presOf" srcId="{625C4E68-C284-FC4D-90C7-828E07927BD5}" destId="{86294430-AC0C-004A-8F24-DD37DB37363E}" srcOrd="1" destOrd="0" presId="urn:microsoft.com/office/officeart/2005/8/layout/hierarchy3"/>
    <dgm:cxn modelId="{A1426E0D-BC9E-3345-9C68-D5B30B3AE0C4}" type="presOf" srcId="{B48A8843-53BE-CB4A-B089-BB727FB5A273}" destId="{9556CEA1-976E-764D-9EA1-18837AC97273}" srcOrd="1" destOrd="0" presId="urn:microsoft.com/office/officeart/2005/8/layout/hierarchy3"/>
    <dgm:cxn modelId="{187F3313-1957-0147-9A5C-C24C47205B60}" type="presOf" srcId="{4B44FC64-7752-C74F-9B18-336BC3FB1CA6}" destId="{74C309E5-D762-624F-BE5F-9918358D55A4}" srcOrd="0" destOrd="0" presId="urn:microsoft.com/office/officeart/2005/8/layout/hierarchy3"/>
    <dgm:cxn modelId="{7FAA941A-6C30-B34E-855D-ECDDBB751D0E}" srcId="{625C4E68-C284-FC4D-90C7-828E07927BD5}" destId="{592DABA0-C76E-A147-8BDA-FB2C19FD18F5}" srcOrd="1" destOrd="0" parTransId="{81DC8719-319C-0243-9873-D58B8905B053}" sibTransId="{B9F78FE0-2017-2C4B-8C81-B2DEBA579822}"/>
    <dgm:cxn modelId="{9774451F-BC33-C143-8D62-34BDC6F0F211}" srcId="{F5F1561F-C95F-4A46-9871-582DBA79A34F}" destId="{B48A8843-53BE-CB4A-B089-BB727FB5A273}" srcOrd="2" destOrd="0" parTransId="{D41BB2AB-2DFB-A546-978E-99C10723094B}" sibTransId="{5F54C228-17E3-9442-A819-B8162E079A30}"/>
    <dgm:cxn modelId="{91F75D2B-1054-7E41-8E02-DD1F9C4539EB}" srcId="{B48A8843-53BE-CB4A-B089-BB727FB5A273}" destId="{8FE3C606-6A75-DE4A-AA99-81DAD2149DA8}" srcOrd="0" destOrd="0" parTransId="{1E54D45D-0AA6-BD48-92BB-BBDACF51B2F6}" sibTransId="{2C2D4EA6-B8D1-434F-A79C-8BBF12112259}"/>
    <dgm:cxn modelId="{1920052E-7A32-F843-9D8B-B68242016613}" type="presOf" srcId="{7ABB5BFF-5A5E-B248-A93A-69A37C12F227}" destId="{746FC1CA-AE69-604D-B5F1-60698986180A}" srcOrd="0" destOrd="0" presId="urn:microsoft.com/office/officeart/2005/8/layout/hierarchy3"/>
    <dgm:cxn modelId="{2853E52E-49A3-2345-B60A-8C888BAAA131}" srcId="{5130DA37-97FF-664E-B51A-46CA238BF3D4}" destId="{A6C8F96B-1B39-B649-8CA1-31E0122B45A6}" srcOrd="0" destOrd="0" parTransId="{D8606A0E-3B37-B643-BB17-05C4D30AC06D}" sibTransId="{218C011A-9CD5-4B4C-9DF3-6F95B24DEFF1}"/>
    <dgm:cxn modelId="{CE839335-13A2-114F-BE2F-2063F138A1E9}" type="presOf" srcId="{1FEC97EF-B100-8541-8998-9C72E0A6937F}" destId="{FD434DF6-D0E7-FD4E-B88C-E0997CAFC1FF}" srcOrd="0" destOrd="0" presId="urn:microsoft.com/office/officeart/2005/8/layout/hierarchy3"/>
    <dgm:cxn modelId="{CAEC3139-185D-F044-A9E9-3BE610548C77}" type="presOf" srcId="{538C2E9B-BE68-0A44-B9A5-DC290EFE3815}" destId="{3DB51C3E-76AC-D245-BAFB-B3970D996340}" srcOrd="0" destOrd="0" presId="urn:microsoft.com/office/officeart/2005/8/layout/hierarchy3"/>
    <dgm:cxn modelId="{270D174C-8749-A044-AC23-13CFA581A464}" type="presOf" srcId="{5130DA37-97FF-664E-B51A-46CA238BF3D4}" destId="{981744C6-A604-F141-93ED-7085A8E7CCDA}" srcOrd="1" destOrd="0" presId="urn:microsoft.com/office/officeart/2005/8/layout/hierarchy3"/>
    <dgm:cxn modelId="{D9C0A25F-555C-6C40-AF0B-1B254A19765D}" srcId="{F5F1561F-C95F-4A46-9871-582DBA79A34F}" destId="{D57F86B7-C35C-FE4E-B43A-66D2EEDBCAEA}" srcOrd="3" destOrd="0" parTransId="{21DA613C-793D-D048-9B86-A98DA8A197AE}" sibTransId="{17356AD9-FECF-B54B-A238-DF2D3FCA315D}"/>
    <dgm:cxn modelId="{F7D8B472-B92D-A241-A690-5D93912BC0EA}" srcId="{625C4E68-C284-FC4D-90C7-828E07927BD5}" destId="{40B97197-6C54-AA4B-A70B-8A0DE5A889F0}" srcOrd="2" destOrd="0" parTransId="{4B44FC64-7752-C74F-9B18-336BC3FB1CA6}" sibTransId="{BE7B2AAE-181B-0049-B6F8-B18671A242FF}"/>
    <dgm:cxn modelId="{069E4278-2DFC-2B4A-8A9B-16E21AC86764}" srcId="{625C4E68-C284-FC4D-90C7-828E07927BD5}" destId="{1FEC97EF-B100-8541-8998-9C72E0A6937F}" srcOrd="0" destOrd="0" parTransId="{538C2E9B-BE68-0A44-B9A5-DC290EFE3815}" sibTransId="{640F9528-FEB7-7B4A-86DB-5A69C6D968CF}"/>
    <dgm:cxn modelId="{00786382-6AFB-6845-A404-534171B715F2}" type="presOf" srcId="{B48A8843-53BE-CB4A-B089-BB727FB5A273}" destId="{12D0FFF4-C40F-D449-BEA9-254C35B41568}" srcOrd="0" destOrd="0" presId="urn:microsoft.com/office/officeart/2005/8/layout/hierarchy3"/>
    <dgm:cxn modelId="{88074D83-F5BD-C647-8D4D-8838DDC8D5E3}" srcId="{F5F1561F-C95F-4A46-9871-582DBA79A34F}" destId="{625C4E68-C284-FC4D-90C7-828E07927BD5}" srcOrd="0" destOrd="0" parTransId="{335E8813-1A75-764F-B1DD-8E62B6A127E9}" sibTransId="{7302AB9D-69E0-AB4F-B5A1-78E030E7BA87}"/>
    <dgm:cxn modelId="{AC49CC8A-C9C2-6A49-8A12-74AE04680161}" type="presOf" srcId="{A6C8F96B-1B39-B649-8CA1-31E0122B45A6}" destId="{BB505E2B-5399-A347-A8A0-34DF71818453}" srcOrd="0" destOrd="0" presId="urn:microsoft.com/office/officeart/2005/8/layout/hierarchy3"/>
    <dgm:cxn modelId="{16A3CC97-CF8D-5446-A819-0AF246CB73F3}" type="presOf" srcId="{5130DA37-97FF-664E-B51A-46CA238BF3D4}" destId="{6BA049B9-7E4A-0C47-8907-34DE25D94077}" srcOrd="0" destOrd="0" presId="urn:microsoft.com/office/officeart/2005/8/layout/hierarchy3"/>
    <dgm:cxn modelId="{07F17698-D38B-8B41-886B-706C3ED5CE64}" type="presOf" srcId="{592DABA0-C76E-A147-8BDA-FB2C19FD18F5}" destId="{4C8AA66B-9577-8245-87CB-5F30A12F8B08}" srcOrd="0" destOrd="0" presId="urn:microsoft.com/office/officeart/2005/8/layout/hierarchy3"/>
    <dgm:cxn modelId="{57572F99-122A-2041-B40C-D4C8AFF99616}" type="presOf" srcId="{D57F86B7-C35C-FE4E-B43A-66D2EEDBCAEA}" destId="{46A86652-2F43-4C4B-9096-DAC2B997A75E}" srcOrd="1" destOrd="0" presId="urn:microsoft.com/office/officeart/2005/8/layout/hierarchy3"/>
    <dgm:cxn modelId="{DA0E4CA0-3070-C64A-A194-A6FDAC65FEE5}" type="presOf" srcId="{F5F1561F-C95F-4A46-9871-582DBA79A34F}" destId="{FFDD0A21-1138-2847-AEEC-35C5DDB63AC8}" srcOrd="0" destOrd="0" presId="urn:microsoft.com/office/officeart/2005/8/layout/hierarchy3"/>
    <dgm:cxn modelId="{EA123EA3-A6BD-1148-942C-9A37EC7F7BD1}" srcId="{F5F1561F-C95F-4A46-9871-582DBA79A34F}" destId="{5130DA37-97FF-664E-B51A-46CA238BF3D4}" srcOrd="1" destOrd="0" parTransId="{857FB3F9-A6C3-B74B-9856-0E590533FDA2}" sibTransId="{E996F0DD-BA07-8F43-85CB-7EAD80AE2459}"/>
    <dgm:cxn modelId="{0E8F72AB-A6E3-A741-9B6A-B17FC0449590}" srcId="{D57F86B7-C35C-FE4E-B43A-66D2EEDBCAEA}" destId="{7ABB5BFF-5A5E-B248-A93A-69A37C12F227}" srcOrd="0" destOrd="0" parTransId="{222345B1-F30C-ED4C-B498-BF1F7E98FA87}" sibTransId="{D0CFEC34-AD22-F84D-867C-BCD2485E30EE}"/>
    <dgm:cxn modelId="{01091FB8-F5BF-674E-B4DB-03A503324B8B}" type="presOf" srcId="{D57F86B7-C35C-FE4E-B43A-66D2EEDBCAEA}" destId="{DE3A872E-EE79-CD43-94F9-508CF5DC360D}" srcOrd="0" destOrd="0" presId="urn:microsoft.com/office/officeart/2005/8/layout/hierarchy3"/>
    <dgm:cxn modelId="{09EED9CE-8D56-A044-8E29-E0B0A0AC00AA}" type="presOf" srcId="{40B97197-6C54-AA4B-A70B-8A0DE5A889F0}" destId="{965C3540-920A-6D40-9D52-7EDD52CE38E6}" srcOrd="0" destOrd="0" presId="urn:microsoft.com/office/officeart/2005/8/layout/hierarchy3"/>
    <dgm:cxn modelId="{78FAF3D3-D4F0-2049-93B6-7EA2AA77A1CA}" type="presOf" srcId="{625C4E68-C284-FC4D-90C7-828E07927BD5}" destId="{978E97AE-FF04-4549-B151-A4C7CF9B5A48}" srcOrd="0" destOrd="0" presId="urn:microsoft.com/office/officeart/2005/8/layout/hierarchy3"/>
    <dgm:cxn modelId="{B32BFCD6-DF23-FF4D-B129-BE6ABE17A3C5}" type="presOf" srcId="{D8606A0E-3B37-B643-BB17-05C4D30AC06D}" destId="{505F3904-D189-914F-936C-2712B16D4B2C}" srcOrd="0" destOrd="0" presId="urn:microsoft.com/office/officeart/2005/8/layout/hierarchy3"/>
    <dgm:cxn modelId="{77A450DB-FF96-9A48-867E-B532604462DC}" type="presOf" srcId="{222345B1-F30C-ED4C-B498-BF1F7E98FA87}" destId="{99220C91-627F-A84B-933F-F8908D9E8370}" srcOrd="0" destOrd="0" presId="urn:microsoft.com/office/officeart/2005/8/layout/hierarchy3"/>
    <dgm:cxn modelId="{904F47DC-C5F7-1A47-A2B8-01C571DCAA78}" type="presOf" srcId="{8FE3C606-6A75-DE4A-AA99-81DAD2149DA8}" destId="{19BC5B5C-8745-5345-8841-E06A4B327728}" srcOrd="0" destOrd="0" presId="urn:microsoft.com/office/officeart/2005/8/layout/hierarchy3"/>
    <dgm:cxn modelId="{569313FF-6683-994A-A542-4411099018B3}" type="presParOf" srcId="{FFDD0A21-1138-2847-AEEC-35C5DDB63AC8}" destId="{1E5CF2F2-E3F0-5E42-961C-191DADE017FD}" srcOrd="0" destOrd="0" presId="urn:microsoft.com/office/officeart/2005/8/layout/hierarchy3"/>
    <dgm:cxn modelId="{A5E3BBFE-3B02-904C-BD0B-57F4C90EDE64}" type="presParOf" srcId="{1E5CF2F2-E3F0-5E42-961C-191DADE017FD}" destId="{30FC064C-4A69-0B49-B15C-31E962BB1A50}" srcOrd="0" destOrd="0" presId="urn:microsoft.com/office/officeart/2005/8/layout/hierarchy3"/>
    <dgm:cxn modelId="{BD6E9288-03C3-D644-AC29-DC6E808879C4}" type="presParOf" srcId="{30FC064C-4A69-0B49-B15C-31E962BB1A50}" destId="{978E97AE-FF04-4549-B151-A4C7CF9B5A48}" srcOrd="0" destOrd="0" presId="urn:microsoft.com/office/officeart/2005/8/layout/hierarchy3"/>
    <dgm:cxn modelId="{DC917E4D-FAAF-5B4C-991E-FB04ECE87CEA}" type="presParOf" srcId="{30FC064C-4A69-0B49-B15C-31E962BB1A50}" destId="{86294430-AC0C-004A-8F24-DD37DB37363E}" srcOrd="1" destOrd="0" presId="urn:microsoft.com/office/officeart/2005/8/layout/hierarchy3"/>
    <dgm:cxn modelId="{CBDC9543-3FF7-3D4A-A038-190B5C7C09B2}" type="presParOf" srcId="{1E5CF2F2-E3F0-5E42-961C-191DADE017FD}" destId="{E26738FA-D0A1-354A-85FD-6B4006B04F6C}" srcOrd="1" destOrd="0" presId="urn:microsoft.com/office/officeart/2005/8/layout/hierarchy3"/>
    <dgm:cxn modelId="{D9AAFF7B-29CC-B348-A0C8-7BD4D5BE1F9B}" type="presParOf" srcId="{E26738FA-D0A1-354A-85FD-6B4006B04F6C}" destId="{3DB51C3E-76AC-D245-BAFB-B3970D996340}" srcOrd="0" destOrd="0" presId="urn:microsoft.com/office/officeart/2005/8/layout/hierarchy3"/>
    <dgm:cxn modelId="{0FC8E66D-FC79-DA43-BB3C-57C29BBCEBFA}" type="presParOf" srcId="{E26738FA-D0A1-354A-85FD-6B4006B04F6C}" destId="{FD434DF6-D0E7-FD4E-B88C-E0997CAFC1FF}" srcOrd="1" destOrd="0" presId="urn:microsoft.com/office/officeart/2005/8/layout/hierarchy3"/>
    <dgm:cxn modelId="{802A7F68-108D-DC48-997B-9C47D370B97F}" type="presParOf" srcId="{E26738FA-D0A1-354A-85FD-6B4006B04F6C}" destId="{B171323C-831C-7247-ADFF-466650ABC5E9}" srcOrd="2" destOrd="0" presId="urn:microsoft.com/office/officeart/2005/8/layout/hierarchy3"/>
    <dgm:cxn modelId="{1A75A26D-5C11-C349-A13D-1F5EE444A920}" type="presParOf" srcId="{E26738FA-D0A1-354A-85FD-6B4006B04F6C}" destId="{4C8AA66B-9577-8245-87CB-5F30A12F8B08}" srcOrd="3" destOrd="0" presId="urn:microsoft.com/office/officeart/2005/8/layout/hierarchy3"/>
    <dgm:cxn modelId="{D06CE2C6-B67E-6948-8C01-115D6992C836}" type="presParOf" srcId="{E26738FA-D0A1-354A-85FD-6B4006B04F6C}" destId="{74C309E5-D762-624F-BE5F-9918358D55A4}" srcOrd="4" destOrd="0" presId="urn:microsoft.com/office/officeart/2005/8/layout/hierarchy3"/>
    <dgm:cxn modelId="{171BED36-D2D5-EB4A-973E-B8E7911BF28B}" type="presParOf" srcId="{E26738FA-D0A1-354A-85FD-6B4006B04F6C}" destId="{965C3540-920A-6D40-9D52-7EDD52CE38E6}" srcOrd="5" destOrd="0" presId="urn:microsoft.com/office/officeart/2005/8/layout/hierarchy3"/>
    <dgm:cxn modelId="{7B176565-FABB-AD45-8B99-3497F6986649}" type="presParOf" srcId="{FFDD0A21-1138-2847-AEEC-35C5DDB63AC8}" destId="{C0C87FF6-80E5-0D4F-8674-422C0E31ABF7}" srcOrd="1" destOrd="0" presId="urn:microsoft.com/office/officeart/2005/8/layout/hierarchy3"/>
    <dgm:cxn modelId="{B15CBFFC-B865-5D43-81BB-167F7A5C765A}" type="presParOf" srcId="{C0C87FF6-80E5-0D4F-8674-422C0E31ABF7}" destId="{D7C6C2E0-2EAF-2845-80C6-7DFDEE622752}" srcOrd="0" destOrd="0" presId="urn:microsoft.com/office/officeart/2005/8/layout/hierarchy3"/>
    <dgm:cxn modelId="{5C71E15B-4E24-9C46-898D-11269F15C417}" type="presParOf" srcId="{D7C6C2E0-2EAF-2845-80C6-7DFDEE622752}" destId="{6BA049B9-7E4A-0C47-8907-34DE25D94077}" srcOrd="0" destOrd="0" presId="urn:microsoft.com/office/officeart/2005/8/layout/hierarchy3"/>
    <dgm:cxn modelId="{9FFC84D2-1580-3D4B-8282-B55B65792501}" type="presParOf" srcId="{D7C6C2E0-2EAF-2845-80C6-7DFDEE622752}" destId="{981744C6-A604-F141-93ED-7085A8E7CCDA}" srcOrd="1" destOrd="0" presId="urn:microsoft.com/office/officeart/2005/8/layout/hierarchy3"/>
    <dgm:cxn modelId="{F6822911-EFA8-6C42-8FF9-50C7434D7A08}" type="presParOf" srcId="{C0C87FF6-80E5-0D4F-8674-422C0E31ABF7}" destId="{75A3C9DC-7642-6847-AE27-16AA1602932E}" srcOrd="1" destOrd="0" presId="urn:microsoft.com/office/officeart/2005/8/layout/hierarchy3"/>
    <dgm:cxn modelId="{664B7E52-5ECF-7546-8C94-42C1AF65096D}" type="presParOf" srcId="{75A3C9DC-7642-6847-AE27-16AA1602932E}" destId="{505F3904-D189-914F-936C-2712B16D4B2C}" srcOrd="0" destOrd="0" presId="urn:microsoft.com/office/officeart/2005/8/layout/hierarchy3"/>
    <dgm:cxn modelId="{5C1A1D96-42EA-7143-9115-D9652726A021}" type="presParOf" srcId="{75A3C9DC-7642-6847-AE27-16AA1602932E}" destId="{BB505E2B-5399-A347-A8A0-34DF71818453}" srcOrd="1" destOrd="0" presId="urn:microsoft.com/office/officeart/2005/8/layout/hierarchy3"/>
    <dgm:cxn modelId="{AB79E4F6-8350-5B41-8610-7EA8A9003302}" type="presParOf" srcId="{FFDD0A21-1138-2847-AEEC-35C5DDB63AC8}" destId="{4C54E5F7-B55E-264F-B2B2-473862DC64A5}" srcOrd="2" destOrd="0" presId="urn:microsoft.com/office/officeart/2005/8/layout/hierarchy3"/>
    <dgm:cxn modelId="{ECAC7B75-116D-E94F-BDA9-E8A5F97135B4}" type="presParOf" srcId="{4C54E5F7-B55E-264F-B2B2-473862DC64A5}" destId="{3B9BADC7-6E91-3C4D-9D1A-D4444BA5132C}" srcOrd="0" destOrd="0" presId="urn:microsoft.com/office/officeart/2005/8/layout/hierarchy3"/>
    <dgm:cxn modelId="{90544567-F7AC-074D-9B56-95B5590C4831}" type="presParOf" srcId="{3B9BADC7-6E91-3C4D-9D1A-D4444BA5132C}" destId="{12D0FFF4-C40F-D449-BEA9-254C35B41568}" srcOrd="0" destOrd="0" presId="urn:microsoft.com/office/officeart/2005/8/layout/hierarchy3"/>
    <dgm:cxn modelId="{788B031F-5713-9743-BB2F-A96E32A95CDA}" type="presParOf" srcId="{3B9BADC7-6E91-3C4D-9D1A-D4444BA5132C}" destId="{9556CEA1-976E-764D-9EA1-18837AC97273}" srcOrd="1" destOrd="0" presId="urn:microsoft.com/office/officeart/2005/8/layout/hierarchy3"/>
    <dgm:cxn modelId="{0016F129-33F0-3F40-8DAC-0F0F50CD8769}" type="presParOf" srcId="{4C54E5F7-B55E-264F-B2B2-473862DC64A5}" destId="{7483913A-D36D-4842-B3F2-3CBB526D47AE}" srcOrd="1" destOrd="0" presId="urn:microsoft.com/office/officeart/2005/8/layout/hierarchy3"/>
    <dgm:cxn modelId="{86BD5849-C012-4947-A361-B418EA49F802}" type="presParOf" srcId="{7483913A-D36D-4842-B3F2-3CBB526D47AE}" destId="{35653FCA-F3CF-9042-A2BC-2F662520125A}" srcOrd="0" destOrd="0" presId="urn:microsoft.com/office/officeart/2005/8/layout/hierarchy3"/>
    <dgm:cxn modelId="{9EA3D7F4-838C-0C46-9514-48D65F5B1C90}" type="presParOf" srcId="{7483913A-D36D-4842-B3F2-3CBB526D47AE}" destId="{19BC5B5C-8745-5345-8841-E06A4B327728}" srcOrd="1" destOrd="0" presId="urn:microsoft.com/office/officeart/2005/8/layout/hierarchy3"/>
    <dgm:cxn modelId="{95B276C1-0953-254B-A755-1C8E1182C90B}" type="presParOf" srcId="{FFDD0A21-1138-2847-AEEC-35C5DDB63AC8}" destId="{A8FBC88F-1FC1-EB47-ADEB-E6CD52DCC202}" srcOrd="3" destOrd="0" presId="urn:microsoft.com/office/officeart/2005/8/layout/hierarchy3"/>
    <dgm:cxn modelId="{F2A66571-28C1-7945-A995-E1EB0B09EEBE}" type="presParOf" srcId="{A8FBC88F-1FC1-EB47-ADEB-E6CD52DCC202}" destId="{6BEE7A4B-E112-0043-B119-02BFA667BB15}" srcOrd="0" destOrd="0" presId="urn:microsoft.com/office/officeart/2005/8/layout/hierarchy3"/>
    <dgm:cxn modelId="{8DC1C841-13D0-5444-AF65-5DA2EB1FA4D3}" type="presParOf" srcId="{6BEE7A4B-E112-0043-B119-02BFA667BB15}" destId="{DE3A872E-EE79-CD43-94F9-508CF5DC360D}" srcOrd="0" destOrd="0" presId="urn:microsoft.com/office/officeart/2005/8/layout/hierarchy3"/>
    <dgm:cxn modelId="{C197CD97-6B28-5843-9677-FE1BFFFFF811}" type="presParOf" srcId="{6BEE7A4B-E112-0043-B119-02BFA667BB15}" destId="{46A86652-2F43-4C4B-9096-DAC2B997A75E}" srcOrd="1" destOrd="0" presId="urn:microsoft.com/office/officeart/2005/8/layout/hierarchy3"/>
    <dgm:cxn modelId="{395E4FC5-0CC3-954B-8E6E-94893B75DF6B}" type="presParOf" srcId="{A8FBC88F-1FC1-EB47-ADEB-E6CD52DCC202}" destId="{C33CFE13-F90C-604A-BB70-7C827C217FA1}" srcOrd="1" destOrd="0" presId="urn:microsoft.com/office/officeart/2005/8/layout/hierarchy3"/>
    <dgm:cxn modelId="{0C29863F-0E59-2640-95B7-AEE79AE45DBA}" type="presParOf" srcId="{C33CFE13-F90C-604A-BB70-7C827C217FA1}" destId="{99220C91-627F-A84B-933F-F8908D9E8370}" srcOrd="0" destOrd="0" presId="urn:microsoft.com/office/officeart/2005/8/layout/hierarchy3"/>
    <dgm:cxn modelId="{68C8B11D-1D37-FC4F-8A4A-AE86144AED35}" type="presParOf" srcId="{C33CFE13-F90C-604A-BB70-7C827C217FA1}" destId="{746FC1CA-AE69-604D-B5F1-60698986180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B467A5-B53E-8745-AD1B-CF4D1A2C723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F98331-AFF6-404B-B2D3-88FC8B0DBA3F}">
      <dgm:prSet custT="1"/>
      <dgm:spPr/>
      <dgm:t>
        <a:bodyPr/>
        <a:lstStyle/>
        <a:p>
          <a:r>
            <a:rPr lang="de-DE" sz="1600" dirty="0">
              <a:latin typeface="Cambria" panose="02040503050406030204" pitchFamily="18" charset="0"/>
            </a:rPr>
            <a:t>17 May:</a:t>
          </a:r>
        </a:p>
        <a:p>
          <a:r>
            <a:rPr lang="de-DE" sz="1600" dirty="0">
              <a:latin typeface="Cambria" panose="02040503050406030204" pitchFamily="18" charset="0"/>
            </a:rPr>
            <a:t> </a:t>
          </a:r>
          <a:r>
            <a:rPr lang="de-DE" sz="1600" dirty="0" err="1">
              <a:latin typeface="Cambria" panose="02040503050406030204" pitchFamily="18" charset="0"/>
            </a:rPr>
            <a:t>project</a:t>
          </a:r>
          <a:r>
            <a:rPr lang="de-DE" sz="1600" dirty="0">
              <a:latin typeface="Cambria" panose="02040503050406030204" pitchFamily="18" charset="0"/>
            </a:rPr>
            <a:t> </a:t>
          </a:r>
          <a:r>
            <a:rPr lang="de-DE" sz="1600" dirty="0" err="1">
              <a:latin typeface="Cambria" panose="02040503050406030204" pitchFamily="18" charset="0"/>
            </a:rPr>
            <a:t>proposal</a:t>
          </a:r>
          <a:r>
            <a:rPr lang="de-DE" sz="1600" dirty="0">
              <a:latin typeface="Cambria" panose="02040503050406030204" pitchFamily="18" charset="0"/>
            </a:rPr>
            <a:t> </a:t>
          </a:r>
        </a:p>
      </dgm:t>
    </dgm:pt>
    <dgm:pt modelId="{58FF7DB1-B909-834C-BF76-2AD1D5C926A8}" type="parTrans" cxnId="{4E1B9CA9-15EE-BE41-AB91-D130AA10F26F}">
      <dgm:prSet/>
      <dgm:spPr/>
      <dgm:t>
        <a:bodyPr/>
        <a:lstStyle/>
        <a:p>
          <a:endParaRPr lang="de-DE"/>
        </a:p>
      </dgm:t>
    </dgm:pt>
    <dgm:pt modelId="{D5B1B20D-68F2-6E48-B67F-6F376812B956}" type="sibTrans" cxnId="{4E1B9CA9-15EE-BE41-AB91-D130AA10F26F}">
      <dgm:prSet/>
      <dgm:spPr/>
      <dgm:t>
        <a:bodyPr/>
        <a:lstStyle/>
        <a:p>
          <a:endParaRPr lang="de-DE"/>
        </a:p>
      </dgm:t>
    </dgm:pt>
    <dgm:pt modelId="{C77C901F-A0B2-F840-B7CB-63E318CDD1EE}">
      <dgm:prSet custT="1"/>
      <dgm:spPr/>
      <dgm:t>
        <a:bodyPr/>
        <a:lstStyle/>
        <a:p>
          <a:r>
            <a:rPr lang="de-DE" sz="1600" dirty="0">
              <a:latin typeface="Cambria" panose="02040503050406030204" pitchFamily="18" charset="0"/>
            </a:rPr>
            <a:t>31 May: </a:t>
          </a:r>
        </a:p>
        <a:p>
          <a:r>
            <a:rPr lang="de-DE" sz="1600" dirty="0" err="1">
              <a:latin typeface="Cambria" panose="02040503050406030204" pitchFamily="18" charset="0"/>
            </a:rPr>
            <a:t>data</a:t>
          </a:r>
          <a:r>
            <a:rPr lang="de-DE" sz="1600" dirty="0">
              <a:latin typeface="Cambria" panose="02040503050406030204" pitchFamily="18" charset="0"/>
            </a:rPr>
            <a:t> </a:t>
          </a:r>
          <a:r>
            <a:rPr lang="de-DE" sz="1600" dirty="0" err="1">
              <a:latin typeface="Cambria" panose="02040503050406030204" pitchFamily="18" charset="0"/>
            </a:rPr>
            <a:t>integration</a:t>
          </a:r>
          <a:r>
            <a:rPr lang="de-DE" sz="1600" dirty="0">
              <a:latin typeface="Cambria" panose="02040503050406030204" pitchFamily="18" charset="0"/>
            </a:rPr>
            <a:t> and </a:t>
          </a:r>
          <a:r>
            <a:rPr lang="de-DE" sz="1600" dirty="0" err="1">
              <a:latin typeface="Cambria" panose="02040503050406030204" pitchFamily="18" charset="0"/>
            </a:rPr>
            <a:t>cleaning</a:t>
          </a:r>
          <a:r>
            <a:rPr lang="de-DE" sz="1600" dirty="0">
              <a:latin typeface="Cambria" panose="02040503050406030204" pitchFamily="18" charset="0"/>
            </a:rPr>
            <a:t> </a:t>
          </a:r>
        </a:p>
      </dgm:t>
    </dgm:pt>
    <dgm:pt modelId="{3D867C54-7C12-044D-AAF5-2BD5FAA1529B}" type="parTrans" cxnId="{C6E5C4B3-1239-E041-8DD3-D3539B24F7FB}">
      <dgm:prSet/>
      <dgm:spPr/>
      <dgm:t>
        <a:bodyPr/>
        <a:lstStyle/>
        <a:p>
          <a:endParaRPr lang="de-DE"/>
        </a:p>
      </dgm:t>
    </dgm:pt>
    <dgm:pt modelId="{C2EE4C18-8366-484E-89F6-059D4349B6B1}" type="sibTrans" cxnId="{C6E5C4B3-1239-E041-8DD3-D3539B24F7FB}">
      <dgm:prSet/>
      <dgm:spPr/>
      <dgm:t>
        <a:bodyPr/>
        <a:lstStyle/>
        <a:p>
          <a:endParaRPr lang="de-DE"/>
        </a:p>
      </dgm:t>
    </dgm:pt>
    <dgm:pt modelId="{079E5ABE-462C-754F-AD14-C3C138383FAF}">
      <dgm:prSet custT="1"/>
      <dgm:spPr/>
      <dgm:t>
        <a:bodyPr/>
        <a:lstStyle/>
        <a:p>
          <a:r>
            <a:rPr lang="de-DE" sz="1600" dirty="0">
              <a:latin typeface="Cambria" panose="02040503050406030204" pitchFamily="18" charset="0"/>
            </a:rPr>
            <a:t>14 June: </a:t>
          </a:r>
        </a:p>
        <a:p>
          <a:r>
            <a:rPr lang="de-DE" sz="1600" dirty="0" err="1">
              <a:latin typeface="Cambria" panose="02040503050406030204" pitchFamily="18" charset="0"/>
            </a:rPr>
            <a:t>data</a:t>
          </a:r>
          <a:r>
            <a:rPr lang="de-DE" sz="1600" dirty="0">
              <a:latin typeface="Cambria" panose="02040503050406030204" pitchFamily="18" charset="0"/>
            </a:rPr>
            <a:t> </a:t>
          </a:r>
          <a:r>
            <a:rPr lang="de-DE" sz="1600" dirty="0" err="1">
              <a:latin typeface="Cambria" panose="02040503050406030204" pitchFamily="18" charset="0"/>
            </a:rPr>
            <a:t>exploration</a:t>
          </a:r>
          <a:r>
            <a:rPr lang="de-DE" sz="1600" dirty="0">
              <a:latin typeface="Cambria" panose="02040503050406030204" pitchFamily="18" charset="0"/>
            </a:rPr>
            <a:t>, </a:t>
          </a:r>
          <a:r>
            <a:rPr lang="de-DE" sz="1600" dirty="0" err="1">
              <a:latin typeface="Cambria" panose="02040503050406030204" pitchFamily="18" charset="0"/>
            </a:rPr>
            <a:t>visualizing</a:t>
          </a:r>
          <a:endParaRPr lang="de-DE" sz="1600" dirty="0">
            <a:latin typeface="Cambria" panose="02040503050406030204" pitchFamily="18" charset="0"/>
          </a:endParaRPr>
        </a:p>
      </dgm:t>
    </dgm:pt>
    <dgm:pt modelId="{EC16F261-EE37-2647-88D7-7C9F11664FED}" type="parTrans" cxnId="{ED1BBC38-E01B-F04F-9B3C-4E238D682DAD}">
      <dgm:prSet/>
      <dgm:spPr/>
      <dgm:t>
        <a:bodyPr/>
        <a:lstStyle/>
        <a:p>
          <a:endParaRPr lang="de-DE"/>
        </a:p>
      </dgm:t>
    </dgm:pt>
    <dgm:pt modelId="{E4033244-50F1-CE49-853C-EE1C418F5DAC}" type="sibTrans" cxnId="{ED1BBC38-E01B-F04F-9B3C-4E238D682DAD}">
      <dgm:prSet/>
      <dgm:spPr/>
      <dgm:t>
        <a:bodyPr/>
        <a:lstStyle/>
        <a:p>
          <a:endParaRPr lang="de-DE"/>
        </a:p>
      </dgm:t>
    </dgm:pt>
    <dgm:pt modelId="{6CAB1A9D-D8F8-0D45-B161-DCBEE05CB0E9}">
      <dgm:prSet custT="1"/>
      <dgm:spPr/>
      <dgm:t>
        <a:bodyPr/>
        <a:lstStyle/>
        <a:p>
          <a:r>
            <a:rPr lang="de-DE" sz="1600" dirty="0">
              <a:latin typeface="Cambria" panose="02040503050406030204" pitchFamily="18" charset="0"/>
            </a:rPr>
            <a:t>28 June: </a:t>
          </a:r>
        </a:p>
        <a:p>
          <a:r>
            <a:rPr lang="de-DE" sz="1600" dirty="0" err="1">
              <a:latin typeface="Cambria" panose="02040503050406030204" pitchFamily="18" charset="0"/>
            </a:rPr>
            <a:t>Spatial</a:t>
          </a:r>
          <a:r>
            <a:rPr lang="de-DE" sz="1600" dirty="0">
              <a:latin typeface="Cambria" panose="02040503050406030204" pitchFamily="18" charset="0"/>
            </a:rPr>
            <a:t> </a:t>
          </a:r>
          <a:r>
            <a:rPr lang="de-DE" sz="1600" dirty="0" err="1">
              <a:latin typeface="Cambria" panose="02040503050406030204" pitchFamily="18" charset="0"/>
            </a:rPr>
            <a:t>analysis</a:t>
          </a:r>
          <a:r>
            <a:rPr lang="de-DE" sz="1600" dirty="0">
              <a:latin typeface="Cambria" panose="02040503050406030204" pitchFamily="18" charset="0"/>
            </a:rPr>
            <a:t>, </a:t>
          </a:r>
          <a:r>
            <a:rPr lang="de-DE" sz="1600" dirty="0" err="1">
              <a:latin typeface="Cambria" panose="02040503050406030204" pitchFamily="18" charset="0"/>
            </a:rPr>
            <a:t>mapping</a:t>
          </a:r>
          <a:r>
            <a:rPr lang="de-DE" sz="1600" dirty="0">
              <a:latin typeface="Cambria" panose="02040503050406030204" pitchFamily="18" charset="0"/>
            </a:rPr>
            <a:t>, </a:t>
          </a:r>
          <a:r>
            <a:rPr lang="de-DE" sz="1600" dirty="0" err="1">
              <a:latin typeface="Cambria" panose="02040503050406030204" pitchFamily="18" charset="0"/>
            </a:rPr>
            <a:t>further</a:t>
          </a:r>
          <a:r>
            <a:rPr lang="de-DE" sz="1600" dirty="0">
              <a:latin typeface="Cambria" panose="02040503050406030204" pitchFamily="18" charset="0"/>
            </a:rPr>
            <a:t> </a:t>
          </a:r>
          <a:r>
            <a:rPr lang="de-DE" sz="1600" dirty="0" err="1">
              <a:latin typeface="Cambria" panose="02040503050406030204" pitchFamily="18" charset="0"/>
            </a:rPr>
            <a:t>ideas</a:t>
          </a:r>
          <a:r>
            <a:rPr lang="de-DE" sz="1600" dirty="0">
              <a:latin typeface="Cambria" panose="02040503050406030204" pitchFamily="18" charset="0"/>
            </a:rPr>
            <a:t>, </a:t>
          </a:r>
          <a:r>
            <a:rPr lang="de-DE" sz="1600" dirty="0" err="1">
              <a:latin typeface="Cambria" panose="02040503050406030204" pitchFamily="18" charset="0"/>
            </a:rPr>
            <a:t>troubleshooting</a:t>
          </a:r>
          <a:endParaRPr lang="de-DE" sz="1600" dirty="0">
            <a:latin typeface="Cambria" panose="02040503050406030204" pitchFamily="18" charset="0"/>
          </a:endParaRPr>
        </a:p>
      </dgm:t>
    </dgm:pt>
    <dgm:pt modelId="{46D6EBCA-DE2B-F34A-B315-0C4339D930E5}" type="parTrans" cxnId="{755789CD-B262-994E-9FA8-3A413FB818E9}">
      <dgm:prSet/>
      <dgm:spPr/>
      <dgm:t>
        <a:bodyPr/>
        <a:lstStyle/>
        <a:p>
          <a:endParaRPr lang="de-DE"/>
        </a:p>
      </dgm:t>
    </dgm:pt>
    <dgm:pt modelId="{39A9495C-A1E7-104C-9473-115A27A2E9F4}" type="sibTrans" cxnId="{755789CD-B262-994E-9FA8-3A413FB818E9}">
      <dgm:prSet/>
      <dgm:spPr/>
      <dgm:t>
        <a:bodyPr/>
        <a:lstStyle/>
        <a:p>
          <a:endParaRPr lang="de-DE"/>
        </a:p>
      </dgm:t>
    </dgm:pt>
    <dgm:pt modelId="{9C40931F-1708-CD47-AD32-D1EDC62607C9}">
      <dgm:prSet custT="1"/>
      <dgm:spPr/>
      <dgm:t>
        <a:bodyPr/>
        <a:lstStyle/>
        <a:p>
          <a:r>
            <a:rPr lang="de-DE" sz="1600" dirty="0" err="1">
              <a:latin typeface="Cambria" panose="02040503050406030204" pitchFamily="18" charset="0"/>
            </a:rPr>
            <a:t>July</a:t>
          </a:r>
          <a:r>
            <a:rPr lang="de-DE" sz="1600" dirty="0">
              <a:latin typeface="Cambria" panose="02040503050406030204" pitchFamily="18" charset="0"/>
            </a:rPr>
            <a:t>: </a:t>
          </a:r>
        </a:p>
        <a:p>
          <a:r>
            <a:rPr lang="de-DE" sz="1600" dirty="0" err="1">
              <a:latin typeface="Cambria" panose="02040503050406030204" pitchFamily="18" charset="0"/>
            </a:rPr>
            <a:t>report</a:t>
          </a:r>
          <a:r>
            <a:rPr lang="de-DE" sz="1600" dirty="0">
              <a:latin typeface="Cambria" panose="02040503050406030204" pitchFamily="18" charset="0"/>
            </a:rPr>
            <a:t>, </a:t>
          </a:r>
          <a:r>
            <a:rPr lang="de-DE" sz="1600" dirty="0" err="1">
              <a:latin typeface="Cambria" panose="02040503050406030204" pitchFamily="18" charset="0"/>
            </a:rPr>
            <a:t>presentation</a:t>
          </a:r>
          <a:r>
            <a:rPr lang="de-DE" sz="1600" dirty="0">
              <a:latin typeface="Cambria" panose="02040503050406030204" pitchFamily="18" charset="0"/>
            </a:rPr>
            <a:t> </a:t>
          </a:r>
          <a:endParaRPr lang="de-DE" sz="2400" dirty="0">
            <a:latin typeface="Cambria" panose="02040503050406030204" pitchFamily="18" charset="0"/>
          </a:endParaRPr>
        </a:p>
      </dgm:t>
    </dgm:pt>
    <dgm:pt modelId="{8B798826-5214-7942-9C28-0A5A77531BC6}" type="parTrans" cxnId="{4D576ADE-592F-F24F-9D98-01CD37D8F327}">
      <dgm:prSet/>
      <dgm:spPr/>
      <dgm:t>
        <a:bodyPr/>
        <a:lstStyle/>
        <a:p>
          <a:endParaRPr lang="de-DE"/>
        </a:p>
      </dgm:t>
    </dgm:pt>
    <dgm:pt modelId="{5C40BD07-A445-1F45-B4C3-A975C5BAD252}" type="sibTrans" cxnId="{4D576ADE-592F-F24F-9D98-01CD37D8F327}">
      <dgm:prSet/>
      <dgm:spPr/>
      <dgm:t>
        <a:bodyPr/>
        <a:lstStyle/>
        <a:p>
          <a:endParaRPr lang="de-DE"/>
        </a:p>
      </dgm:t>
    </dgm:pt>
    <dgm:pt modelId="{C776996D-7779-9742-B167-068C9092872B}" type="pres">
      <dgm:prSet presAssocID="{8EB467A5-B53E-8745-AD1B-CF4D1A2C7231}" presName="Name0" presStyleCnt="0">
        <dgm:presLayoutVars>
          <dgm:dir/>
          <dgm:resizeHandles val="exact"/>
        </dgm:presLayoutVars>
      </dgm:prSet>
      <dgm:spPr/>
    </dgm:pt>
    <dgm:pt modelId="{05BCF011-01E1-7243-8CCF-4656FFDEF5A1}" type="pres">
      <dgm:prSet presAssocID="{8EB467A5-B53E-8745-AD1B-CF4D1A2C7231}" presName="arrow" presStyleLbl="bgShp" presStyleIdx="0" presStyleCnt="1" custScaleY="8273"/>
      <dgm:spPr>
        <a:solidFill>
          <a:schemeClr val="tx1"/>
        </a:solidFill>
      </dgm:spPr>
    </dgm:pt>
    <dgm:pt modelId="{2F036273-110E-4845-8988-5F178D49F7FD}" type="pres">
      <dgm:prSet presAssocID="{8EB467A5-B53E-8745-AD1B-CF4D1A2C7231}" presName="points" presStyleCnt="0"/>
      <dgm:spPr/>
    </dgm:pt>
    <dgm:pt modelId="{94722992-E701-D24D-B610-0F6C5E1BBADD}" type="pres">
      <dgm:prSet presAssocID="{68F98331-AFF6-404B-B2D3-88FC8B0DBA3F}" presName="compositeA" presStyleCnt="0"/>
      <dgm:spPr/>
    </dgm:pt>
    <dgm:pt modelId="{DCC6D1E3-0113-E042-BF18-19195444DAF0}" type="pres">
      <dgm:prSet presAssocID="{68F98331-AFF6-404B-B2D3-88FC8B0DBA3F}" presName="textA" presStyleLbl="revTx" presStyleIdx="0" presStyleCnt="5" custScaleX="98988">
        <dgm:presLayoutVars>
          <dgm:bulletEnabled val="1"/>
        </dgm:presLayoutVars>
      </dgm:prSet>
      <dgm:spPr/>
    </dgm:pt>
    <dgm:pt modelId="{5B3D7C6F-83CE-974B-9C8B-4B9C0F82DB67}" type="pres">
      <dgm:prSet presAssocID="{68F98331-AFF6-404B-B2D3-88FC8B0DBA3F}" presName="circleA" presStyleLbl="node1" presStyleIdx="0" presStyleCnt="5" custScaleX="100107"/>
      <dgm:spPr>
        <a:solidFill>
          <a:schemeClr val="accent2">
            <a:lumMod val="40000"/>
            <a:lumOff val="60000"/>
          </a:schemeClr>
        </a:solidFill>
      </dgm:spPr>
    </dgm:pt>
    <dgm:pt modelId="{5BD9E80B-A9E2-8C44-97AF-6AEF2C021A3F}" type="pres">
      <dgm:prSet presAssocID="{68F98331-AFF6-404B-B2D3-88FC8B0DBA3F}" presName="spaceA" presStyleCnt="0"/>
      <dgm:spPr/>
    </dgm:pt>
    <dgm:pt modelId="{DFFACB97-B6CC-9D44-832E-3443E522D0F1}" type="pres">
      <dgm:prSet presAssocID="{D5B1B20D-68F2-6E48-B67F-6F376812B956}" presName="space" presStyleCnt="0"/>
      <dgm:spPr/>
    </dgm:pt>
    <dgm:pt modelId="{3DB2AB08-C53F-5545-9221-73FBE8A7891E}" type="pres">
      <dgm:prSet presAssocID="{C77C901F-A0B2-F840-B7CB-63E318CDD1EE}" presName="compositeB" presStyleCnt="0"/>
      <dgm:spPr/>
    </dgm:pt>
    <dgm:pt modelId="{1762E999-717D-E641-85F2-A625A18E6E11}" type="pres">
      <dgm:prSet presAssocID="{C77C901F-A0B2-F840-B7CB-63E318CDD1EE}" presName="textB" presStyleLbl="revTx" presStyleIdx="1" presStyleCnt="5" custScaleX="98988">
        <dgm:presLayoutVars>
          <dgm:bulletEnabled val="1"/>
        </dgm:presLayoutVars>
      </dgm:prSet>
      <dgm:spPr/>
    </dgm:pt>
    <dgm:pt modelId="{B9696D50-10BE-774B-A4AA-D2519A43A8B7}" type="pres">
      <dgm:prSet presAssocID="{C77C901F-A0B2-F840-B7CB-63E318CDD1EE}" presName="circleB" presStyleLbl="node1" presStyleIdx="1" presStyleCnt="5"/>
      <dgm:spPr>
        <a:solidFill>
          <a:schemeClr val="accent2">
            <a:lumMod val="40000"/>
            <a:lumOff val="60000"/>
          </a:schemeClr>
        </a:solidFill>
      </dgm:spPr>
    </dgm:pt>
    <dgm:pt modelId="{9C48E905-E2C1-A443-8307-1E0710B6E737}" type="pres">
      <dgm:prSet presAssocID="{C77C901F-A0B2-F840-B7CB-63E318CDD1EE}" presName="spaceB" presStyleCnt="0"/>
      <dgm:spPr/>
    </dgm:pt>
    <dgm:pt modelId="{90957913-3F72-AB46-8C3A-5E6E6C5D44C0}" type="pres">
      <dgm:prSet presAssocID="{C2EE4C18-8366-484E-89F6-059D4349B6B1}" presName="space" presStyleCnt="0"/>
      <dgm:spPr/>
    </dgm:pt>
    <dgm:pt modelId="{F1A7B1A9-DDB2-9845-B039-7322D0E71C51}" type="pres">
      <dgm:prSet presAssocID="{079E5ABE-462C-754F-AD14-C3C138383FAF}" presName="compositeA" presStyleCnt="0"/>
      <dgm:spPr/>
    </dgm:pt>
    <dgm:pt modelId="{76A48DD4-07DF-A74A-85BE-74C568D81857}" type="pres">
      <dgm:prSet presAssocID="{079E5ABE-462C-754F-AD14-C3C138383FAF}" presName="textA" presStyleLbl="revTx" presStyleIdx="2" presStyleCnt="5" custScaleX="98988">
        <dgm:presLayoutVars>
          <dgm:bulletEnabled val="1"/>
        </dgm:presLayoutVars>
      </dgm:prSet>
      <dgm:spPr/>
    </dgm:pt>
    <dgm:pt modelId="{B9C423ED-3DFC-1F4C-AB1A-EDBF4E62EFBC}" type="pres">
      <dgm:prSet presAssocID="{079E5ABE-462C-754F-AD14-C3C138383FAF}" presName="circleA" presStyleLbl="node1" presStyleIdx="2" presStyleCnt="5"/>
      <dgm:spPr>
        <a:solidFill>
          <a:schemeClr val="accent2">
            <a:lumMod val="40000"/>
            <a:lumOff val="60000"/>
          </a:schemeClr>
        </a:solidFill>
      </dgm:spPr>
    </dgm:pt>
    <dgm:pt modelId="{00DD7DDF-5263-2441-A371-13C569CF6BA6}" type="pres">
      <dgm:prSet presAssocID="{079E5ABE-462C-754F-AD14-C3C138383FAF}" presName="spaceA" presStyleCnt="0"/>
      <dgm:spPr/>
    </dgm:pt>
    <dgm:pt modelId="{CAB15F14-0B34-9B4B-9155-AF3C0E8BB824}" type="pres">
      <dgm:prSet presAssocID="{E4033244-50F1-CE49-853C-EE1C418F5DAC}" presName="space" presStyleCnt="0"/>
      <dgm:spPr/>
    </dgm:pt>
    <dgm:pt modelId="{C83FE371-86B0-A746-B05D-D5BE344D3EAA}" type="pres">
      <dgm:prSet presAssocID="{6CAB1A9D-D8F8-0D45-B161-DCBEE05CB0E9}" presName="compositeB" presStyleCnt="0"/>
      <dgm:spPr/>
    </dgm:pt>
    <dgm:pt modelId="{C07176C9-2B42-4F4F-8F4B-1F44569C2382}" type="pres">
      <dgm:prSet presAssocID="{6CAB1A9D-D8F8-0D45-B161-DCBEE05CB0E9}" presName="textB" presStyleLbl="revTx" presStyleIdx="3" presStyleCnt="5" custScaleX="98988">
        <dgm:presLayoutVars>
          <dgm:bulletEnabled val="1"/>
        </dgm:presLayoutVars>
      </dgm:prSet>
      <dgm:spPr/>
    </dgm:pt>
    <dgm:pt modelId="{56D2052B-A387-6D4B-BD40-455B4B4F8200}" type="pres">
      <dgm:prSet presAssocID="{6CAB1A9D-D8F8-0D45-B161-DCBEE05CB0E9}" presName="circleB" presStyleLbl="node1" presStyleIdx="3" presStyleCnt="5"/>
      <dgm:spPr>
        <a:solidFill>
          <a:schemeClr val="accent2">
            <a:lumMod val="40000"/>
            <a:lumOff val="60000"/>
          </a:schemeClr>
        </a:solidFill>
      </dgm:spPr>
    </dgm:pt>
    <dgm:pt modelId="{E0E67141-2F83-4C4A-832A-3AFB14AD994D}" type="pres">
      <dgm:prSet presAssocID="{6CAB1A9D-D8F8-0D45-B161-DCBEE05CB0E9}" presName="spaceB" presStyleCnt="0"/>
      <dgm:spPr/>
    </dgm:pt>
    <dgm:pt modelId="{48432708-2FAB-8841-B7F9-67B31B74FDD4}" type="pres">
      <dgm:prSet presAssocID="{39A9495C-A1E7-104C-9473-115A27A2E9F4}" presName="space" presStyleCnt="0"/>
      <dgm:spPr/>
    </dgm:pt>
    <dgm:pt modelId="{60D1CABC-61E4-9F4B-97D8-66DD178C7730}" type="pres">
      <dgm:prSet presAssocID="{9C40931F-1708-CD47-AD32-D1EDC62607C9}" presName="compositeA" presStyleCnt="0"/>
      <dgm:spPr/>
    </dgm:pt>
    <dgm:pt modelId="{CEFE5B66-4F77-2B4E-B8CC-8753494548F0}" type="pres">
      <dgm:prSet presAssocID="{9C40931F-1708-CD47-AD32-D1EDC62607C9}" presName="textA" presStyleLbl="revTx" presStyleIdx="4" presStyleCnt="5" custScaleX="98988">
        <dgm:presLayoutVars>
          <dgm:bulletEnabled val="1"/>
        </dgm:presLayoutVars>
      </dgm:prSet>
      <dgm:spPr/>
    </dgm:pt>
    <dgm:pt modelId="{65C5C396-1A24-694A-9B76-C79AE1A82E7A}" type="pres">
      <dgm:prSet presAssocID="{9C40931F-1708-CD47-AD32-D1EDC62607C9}" presName="circleA" presStyleLbl="node1" presStyleIdx="4" presStyleCnt="5"/>
      <dgm:spPr>
        <a:solidFill>
          <a:schemeClr val="accent2">
            <a:lumMod val="40000"/>
            <a:lumOff val="60000"/>
          </a:schemeClr>
        </a:solidFill>
      </dgm:spPr>
    </dgm:pt>
    <dgm:pt modelId="{029081F7-15A9-2545-B56F-BECD63161C6C}" type="pres">
      <dgm:prSet presAssocID="{9C40931F-1708-CD47-AD32-D1EDC62607C9}" presName="spaceA" presStyleCnt="0"/>
      <dgm:spPr/>
    </dgm:pt>
  </dgm:ptLst>
  <dgm:cxnLst>
    <dgm:cxn modelId="{363CFE15-D54D-894A-84D9-E0F5B1ECA966}" type="presOf" srcId="{8EB467A5-B53E-8745-AD1B-CF4D1A2C7231}" destId="{C776996D-7779-9742-B167-068C9092872B}" srcOrd="0" destOrd="0" presId="urn:microsoft.com/office/officeart/2005/8/layout/hProcess11"/>
    <dgm:cxn modelId="{CB9A7827-5134-0542-8CC8-A17182BC0D5E}" type="presOf" srcId="{C77C901F-A0B2-F840-B7CB-63E318CDD1EE}" destId="{1762E999-717D-E641-85F2-A625A18E6E11}" srcOrd="0" destOrd="0" presId="urn:microsoft.com/office/officeart/2005/8/layout/hProcess11"/>
    <dgm:cxn modelId="{ED1BBC38-E01B-F04F-9B3C-4E238D682DAD}" srcId="{8EB467A5-B53E-8745-AD1B-CF4D1A2C7231}" destId="{079E5ABE-462C-754F-AD14-C3C138383FAF}" srcOrd="2" destOrd="0" parTransId="{EC16F261-EE37-2647-88D7-7C9F11664FED}" sibTransId="{E4033244-50F1-CE49-853C-EE1C418F5DAC}"/>
    <dgm:cxn modelId="{6ED8FF65-403A-744B-8259-0D53F8B18590}" type="presOf" srcId="{9C40931F-1708-CD47-AD32-D1EDC62607C9}" destId="{CEFE5B66-4F77-2B4E-B8CC-8753494548F0}" srcOrd="0" destOrd="0" presId="urn:microsoft.com/office/officeart/2005/8/layout/hProcess11"/>
    <dgm:cxn modelId="{5F6F2190-6C07-CC43-A3F0-B039D541B287}" type="presOf" srcId="{079E5ABE-462C-754F-AD14-C3C138383FAF}" destId="{76A48DD4-07DF-A74A-85BE-74C568D81857}" srcOrd="0" destOrd="0" presId="urn:microsoft.com/office/officeart/2005/8/layout/hProcess11"/>
    <dgm:cxn modelId="{4E1B9CA9-15EE-BE41-AB91-D130AA10F26F}" srcId="{8EB467A5-B53E-8745-AD1B-CF4D1A2C7231}" destId="{68F98331-AFF6-404B-B2D3-88FC8B0DBA3F}" srcOrd="0" destOrd="0" parTransId="{58FF7DB1-B909-834C-BF76-2AD1D5C926A8}" sibTransId="{D5B1B20D-68F2-6E48-B67F-6F376812B956}"/>
    <dgm:cxn modelId="{C6E5C4B3-1239-E041-8DD3-D3539B24F7FB}" srcId="{8EB467A5-B53E-8745-AD1B-CF4D1A2C7231}" destId="{C77C901F-A0B2-F840-B7CB-63E318CDD1EE}" srcOrd="1" destOrd="0" parTransId="{3D867C54-7C12-044D-AAF5-2BD5FAA1529B}" sibTransId="{C2EE4C18-8366-484E-89F6-059D4349B6B1}"/>
    <dgm:cxn modelId="{1AC926B7-415F-E646-9EB3-553A9585CA5F}" type="presOf" srcId="{6CAB1A9D-D8F8-0D45-B161-DCBEE05CB0E9}" destId="{C07176C9-2B42-4F4F-8F4B-1F44569C2382}" srcOrd="0" destOrd="0" presId="urn:microsoft.com/office/officeart/2005/8/layout/hProcess11"/>
    <dgm:cxn modelId="{755789CD-B262-994E-9FA8-3A413FB818E9}" srcId="{8EB467A5-B53E-8745-AD1B-CF4D1A2C7231}" destId="{6CAB1A9D-D8F8-0D45-B161-DCBEE05CB0E9}" srcOrd="3" destOrd="0" parTransId="{46D6EBCA-DE2B-F34A-B315-0C4339D930E5}" sibTransId="{39A9495C-A1E7-104C-9473-115A27A2E9F4}"/>
    <dgm:cxn modelId="{4D576ADE-592F-F24F-9D98-01CD37D8F327}" srcId="{8EB467A5-B53E-8745-AD1B-CF4D1A2C7231}" destId="{9C40931F-1708-CD47-AD32-D1EDC62607C9}" srcOrd="4" destOrd="0" parTransId="{8B798826-5214-7942-9C28-0A5A77531BC6}" sibTransId="{5C40BD07-A445-1F45-B4C3-A975C5BAD252}"/>
    <dgm:cxn modelId="{8A0389E9-91E8-4A4C-AEFB-497DD0ED95F6}" type="presOf" srcId="{68F98331-AFF6-404B-B2D3-88FC8B0DBA3F}" destId="{DCC6D1E3-0113-E042-BF18-19195444DAF0}" srcOrd="0" destOrd="0" presId="urn:microsoft.com/office/officeart/2005/8/layout/hProcess11"/>
    <dgm:cxn modelId="{1DC1AF09-09FC-BD41-B440-EF5AE9CED4A4}" type="presParOf" srcId="{C776996D-7779-9742-B167-068C9092872B}" destId="{05BCF011-01E1-7243-8CCF-4656FFDEF5A1}" srcOrd="0" destOrd="0" presId="urn:microsoft.com/office/officeart/2005/8/layout/hProcess11"/>
    <dgm:cxn modelId="{182DC405-EBA8-EE43-A671-8091CA241EAD}" type="presParOf" srcId="{C776996D-7779-9742-B167-068C9092872B}" destId="{2F036273-110E-4845-8988-5F178D49F7FD}" srcOrd="1" destOrd="0" presId="urn:microsoft.com/office/officeart/2005/8/layout/hProcess11"/>
    <dgm:cxn modelId="{AC6BCD85-F863-8A45-A2FB-53AF2E6005FD}" type="presParOf" srcId="{2F036273-110E-4845-8988-5F178D49F7FD}" destId="{94722992-E701-D24D-B610-0F6C5E1BBADD}" srcOrd="0" destOrd="0" presId="urn:microsoft.com/office/officeart/2005/8/layout/hProcess11"/>
    <dgm:cxn modelId="{792357EB-9994-874F-B541-0601E256ABC9}" type="presParOf" srcId="{94722992-E701-D24D-B610-0F6C5E1BBADD}" destId="{DCC6D1E3-0113-E042-BF18-19195444DAF0}" srcOrd="0" destOrd="0" presId="urn:microsoft.com/office/officeart/2005/8/layout/hProcess11"/>
    <dgm:cxn modelId="{7EDE7838-DB1D-F949-82C2-0B604E0F8583}" type="presParOf" srcId="{94722992-E701-D24D-B610-0F6C5E1BBADD}" destId="{5B3D7C6F-83CE-974B-9C8B-4B9C0F82DB67}" srcOrd="1" destOrd="0" presId="urn:microsoft.com/office/officeart/2005/8/layout/hProcess11"/>
    <dgm:cxn modelId="{9597ADE0-9A8F-2846-AF6F-4F16CADEC27D}" type="presParOf" srcId="{94722992-E701-D24D-B610-0F6C5E1BBADD}" destId="{5BD9E80B-A9E2-8C44-97AF-6AEF2C021A3F}" srcOrd="2" destOrd="0" presId="urn:microsoft.com/office/officeart/2005/8/layout/hProcess11"/>
    <dgm:cxn modelId="{D03016D5-D25A-1A42-B717-582754B8B939}" type="presParOf" srcId="{2F036273-110E-4845-8988-5F178D49F7FD}" destId="{DFFACB97-B6CC-9D44-832E-3443E522D0F1}" srcOrd="1" destOrd="0" presId="urn:microsoft.com/office/officeart/2005/8/layout/hProcess11"/>
    <dgm:cxn modelId="{C736945D-24EC-EE43-9926-32B4C82EC2F6}" type="presParOf" srcId="{2F036273-110E-4845-8988-5F178D49F7FD}" destId="{3DB2AB08-C53F-5545-9221-73FBE8A7891E}" srcOrd="2" destOrd="0" presId="urn:microsoft.com/office/officeart/2005/8/layout/hProcess11"/>
    <dgm:cxn modelId="{1DD30B3F-CC54-7C40-ACD6-92D054DED584}" type="presParOf" srcId="{3DB2AB08-C53F-5545-9221-73FBE8A7891E}" destId="{1762E999-717D-E641-85F2-A625A18E6E11}" srcOrd="0" destOrd="0" presId="urn:microsoft.com/office/officeart/2005/8/layout/hProcess11"/>
    <dgm:cxn modelId="{E0242BB6-8284-6E43-8E43-95048189D024}" type="presParOf" srcId="{3DB2AB08-C53F-5545-9221-73FBE8A7891E}" destId="{B9696D50-10BE-774B-A4AA-D2519A43A8B7}" srcOrd="1" destOrd="0" presId="urn:microsoft.com/office/officeart/2005/8/layout/hProcess11"/>
    <dgm:cxn modelId="{B22B365D-B01D-3244-BEA0-99F985734B25}" type="presParOf" srcId="{3DB2AB08-C53F-5545-9221-73FBE8A7891E}" destId="{9C48E905-E2C1-A443-8307-1E0710B6E737}" srcOrd="2" destOrd="0" presId="urn:microsoft.com/office/officeart/2005/8/layout/hProcess11"/>
    <dgm:cxn modelId="{F89CAA40-13D0-8A42-A3C1-309253D79A19}" type="presParOf" srcId="{2F036273-110E-4845-8988-5F178D49F7FD}" destId="{90957913-3F72-AB46-8C3A-5E6E6C5D44C0}" srcOrd="3" destOrd="0" presId="urn:microsoft.com/office/officeart/2005/8/layout/hProcess11"/>
    <dgm:cxn modelId="{A9F828D4-ECF2-0E4A-AC61-802405703535}" type="presParOf" srcId="{2F036273-110E-4845-8988-5F178D49F7FD}" destId="{F1A7B1A9-DDB2-9845-B039-7322D0E71C51}" srcOrd="4" destOrd="0" presId="urn:microsoft.com/office/officeart/2005/8/layout/hProcess11"/>
    <dgm:cxn modelId="{898B2856-7954-2543-BFC9-8370349914DB}" type="presParOf" srcId="{F1A7B1A9-DDB2-9845-B039-7322D0E71C51}" destId="{76A48DD4-07DF-A74A-85BE-74C568D81857}" srcOrd="0" destOrd="0" presId="urn:microsoft.com/office/officeart/2005/8/layout/hProcess11"/>
    <dgm:cxn modelId="{F5979C83-B597-9243-9F72-EF7111FD30FB}" type="presParOf" srcId="{F1A7B1A9-DDB2-9845-B039-7322D0E71C51}" destId="{B9C423ED-3DFC-1F4C-AB1A-EDBF4E62EFBC}" srcOrd="1" destOrd="0" presId="urn:microsoft.com/office/officeart/2005/8/layout/hProcess11"/>
    <dgm:cxn modelId="{A503DA73-6AE6-F44C-88F3-F51249542601}" type="presParOf" srcId="{F1A7B1A9-DDB2-9845-B039-7322D0E71C51}" destId="{00DD7DDF-5263-2441-A371-13C569CF6BA6}" srcOrd="2" destOrd="0" presId="urn:microsoft.com/office/officeart/2005/8/layout/hProcess11"/>
    <dgm:cxn modelId="{D0B43F27-B2E3-DC44-BE60-3D111CCBD0F9}" type="presParOf" srcId="{2F036273-110E-4845-8988-5F178D49F7FD}" destId="{CAB15F14-0B34-9B4B-9155-AF3C0E8BB824}" srcOrd="5" destOrd="0" presId="urn:microsoft.com/office/officeart/2005/8/layout/hProcess11"/>
    <dgm:cxn modelId="{0F35CFDE-62E1-E54D-9303-BBE054F23217}" type="presParOf" srcId="{2F036273-110E-4845-8988-5F178D49F7FD}" destId="{C83FE371-86B0-A746-B05D-D5BE344D3EAA}" srcOrd="6" destOrd="0" presId="urn:microsoft.com/office/officeart/2005/8/layout/hProcess11"/>
    <dgm:cxn modelId="{9612B9AA-FAFE-9043-AE5A-A9DE519C06F2}" type="presParOf" srcId="{C83FE371-86B0-A746-B05D-D5BE344D3EAA}" destId="{C07176C9-2B42-4F4F-8F4B-1F44569C2382}" srcOrd="0" destOrd="0" presId="urn:microsoft.com/office/officeart/2005/8/layout/hProcess11"/>
    <dgm:cxn modelId="{5ECBEEBF-0903-0F4D-B705-8B4B7BF31046}" type="presParOf" srcId="{C83FE371-86B0-A746-B05D-D5BE344D3EAA}" destId="{56D2052B-A387-6D4B-BD40-455B4B4F8200}" srcOrd="1" destOrd="0" presId="urn:microsoft.com/office/officeart/2005/8/layout/hProcess11"/>
    <dgm:cxn modelId="{06652D65-67E4-0646-BCDC-4DF8129090C3}" type="presParOf" srcId="{C83FE371-86B0-A746-B05D-D5BE344D3EAA}" destId="{E0E67141-2F83-4C4A-832A-3AFB14AD994D}" srcOrd="2" destOrd="0" presId="urn:microsoft.com/office/officeart/2005/8/layout/hProcess11"/>
    <dgm:cxn modelId="{8550938E-8B44-544F-B202-509B734E69E7}" type="presParOf" srcId="{2F036273-110E-4845-8988-5F178D49F7FD}" destId="{48432708-2FAB-8841-B7F9-67B31B74FDD4}" srcOrd="7" destOrd="0" presId="urn:microsoft.com/office/officeart/2005/8/layout/hProcess11"/>
    <dgm:cxn modelId="{FE231680-F874-9744-A7E5-76069D04B4B0}" type="presParOf" srcId="{2F036273-110E-4845-8988-5F178D49F7FD}" destId="{60D1CABC-61E4-9F4B-97D8-66DD178C7730}" srcOrd="8" destOrd="0" presId="urn:microsoft.com/office/officeart/2005/8/layout/hProcess11"/>
    <dgm:cxn modelId="{C3427261-AB1C-624B-86B0-2D3666816DC5}" type="presParOf" srcId="{60D1CABC-61E4-9F4B-97D8-66DD178C7730}" destId="{CEFE5B66-4F77-2B4E-B8CC-8753494548F0}" srcOrd="0" destOrd="0" presId="urn:microsoft.com/office/officeart/2005/8/layout/hProcess11"/>
    <dgm:cxn modelId="{7124160F-D65B-0D4D-8EA1-B0EB074B9015}" type="presParOf" srcId="{60D1CABC-61E4-9F4B-97D8-66DD178C7730}" destId="{65C5C396-1A24-694A-9B76-C79AE1A82E7A}" srcOrd="1" destOrd="0" presId="urn:microsoft.com/office/officeart/2005/8/layout/hProcess11"/>
    <dgm:cxn modelId="{4739BE40-78BC-0A48-9879-FC3E6BF1424F}" type="presParOf" srcId="{60D1CABC-61E4-9F4B-97D8-66DD178C7730}" destId="{029081F7-15A9-2545-B56F-BECD63161C6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93" y="0"/>
          <a:ext cx="4836681" cy="497161"/>
        </a:xfrm>
        <a:prstGeom prst="homePlat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007" rIns="1044000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Background - Hypothesis</a:t>
          </a:r>
        </a:p>
      </dsp:txBody>
      <dsp:txXfrm>
        <a:off x="493" y="0"/>
        <a:ext cx="4712391" cy="497161"/>
      </dsp:txXfrm>
    </dsp:sp>
    <dsp:sp modelId="{B0830E66-601B-804E-A6E1-810DACB50B77}">
      <dsp:nvSpPr>
        <dsp:cNvPr id="0" name=""/>
        <dsp:cNvSpPr/>
      </dsp:nvSpPr>
      <dsp:spPr>
        <a:xfrm>
          <a:off x="3548561" y="0"/>
          <a:ext cx="4892285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007" rIns="468000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Data - Methods</a:t>
          </a:r>
        </a:p>
      </dsp:txBody>
      <dsp:txXfrm>
        <a:off x="3797142" y="0"/>
        <a:ext cx="4395124" cy="497161"/>
      </dsp:txXfrm>
    </dsp:sp>
    <dsp:sp modelId="{B56A004B-C0E0-FF42-9574-0EC427394100}">
      <dsp:nvSpPr>
        <dsp:cNvPr id="0" name=""/>
        <dsp:cNvSpPr/>
      </dsp:nvSpPr>
      <dsp:spPr>
        <a:xfrm>
          <a:off x="7152233" y="0"/>
          <a:ext cx="3286673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400814" y="0"/>
        <a:ext cx="2789512" cy="49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93" y="0"/>
          <a:ext cx="4836681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007" rIns="1044000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Background - Hypothesis</a:t>
          </a:r>
        </a:p>
      </dsp:txBody>
      <dsp:txXfrm>
        <a:off x="493" y="0"/>
        <a:ext cx="4712391" cy="497161"/>
      </dsp:txXfrm>
    </dsp:sp>
    <dsp:sp modelId="{B0830E66-601B-804E-A6E1-810DACB50B77}">
      <dsp:nvSpPr>
        <dsp:cNvPr id="0" name=""/>
        <dsp:cNvSpPr/>
      </dsp:nvSpPr>
      <dsp:spPr>
        <a:xfrm>
          <a:off x="3548561" y="0"/>
          <a:ext cx="4892285" cy="497161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007" rIns="468000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Data - Methods</a:t>
          </a:r>
        </a:p>
      </dsp:txBody>
      <dsp:txXfrm>
        <a:off x="3797142" y="0"/>
        <a:ext cx="4395124" cy="497161"/>
      </dsp:txXfrm>
    </dsp:sp>
    <dsp:sp modelId="{B56A004B-C0E0-FF42-9574-0EC427394100}">
      <dsp:nvSpPr>
        <dsp:cNvPr id="0" name=""/>
        <dsp:cNvSpPr/>
      </dsp:nvSpPr>
      <dsp:spPr>
        <a:xfrm>
          <a:off x="7152233" y="0"/>
          <a:ext cx="3286673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400814" y="0"/>
        <a:ext cx="2789512" cy="49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93" y="0"/>
          <a:ext cx="4836681" cy="497161"/>
        </a:xfrm>
        <a:prstGeom prst="homePlate">
          <a:avLst/>
        </a:prstGeom>
        <a:solidFill>
          <a:schemeClr val="accent2">
            <a:lumMod val="60000"/>
            <a:lumOff val="40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007" rIns="1044000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Background - Hypothesis</a:t>
          </a:r>
        </a:p>
      </dsp:txBody>
      <dsp:txXfrm>
        <a:off x="493" y="0"/>
        <a:ext cx="4712391" cy="497161"/>
      </dsp:txXfrm>
    </dsp:sp>
    <dsp:sp modelId="{B0830E66-601B-804E-A6E1-810DACB50B77}">
      <dsp:nvSpPr>
        <dsp:cNvPr id="0" name=""/>
        <dsp:cNvSpPr/>
      </dsp:nvSpPr>
      <dsp:spPr>
        <a:xfrm>
          <a:off x="3548561" y="0"/>
          <a:ext cx="4892285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007" rIns="468000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Data - Methods</a:t>
          </a:r>
        </a:p>
      </dsp:txBody>
      <dsp:txXfrm>
        <a:off x="3797142" y="0"/>
        <a:ext cx="4395124" cy="497161"/>
      </dsp:txXfrm>
    </dsp:sp>
    <dsp:sp modelId="{B56A004B-C0E0-FF42-9574-0EC427394100}">
      <dsp:nvSpPr>
        <dsp:cNvPr id="0" name=""/>
        <dsp:cNvSpPr/>
      </dsp:nvSpPr>
      <dsp:spPr>
        <a:xfrm>
          <a:off x="7152233" y="0"/>
          <a:ext cx="3286673" cy="497161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400814" y="0"/>
        <a:ext cx="2789512" cy="497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60007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>
              <a:solidFill>
                <a:schemeClr val="tx1"/>
              </a:solidFill>
              <a:latin typeface="Cambria" panose="02040503050406030204" pitchFamily="18" charset="0"/>
            </a:rPr>
            <a:t>Background Hypothesis</a:t>
          </a:r>
        </a:p>
      </dsp:txBody>
      <dsp:txXfrm>
        <a:off x="4621" y="1367487"/>
        <a:ext cx="3636816" cy="1616362"/>
      </dsp:txXfrm>
    </dsp:sp>
    <dsp:sp modelId="{B0830E66-601B-804E-A6E1-810DACB50B77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120015" rIns="60007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>
              <a:solidFill>
                <a:schemeClr val="tx1"/>
              </a:solidFill>
              <a:latin typeface="Cambria" panose="02040503050406030204" pitchFamily="18" charset="0"/>
            </a:rPr>
            <a:t>Data Methods</a:t>
          </a:r>
        </a:p>
      </dsp:txBody>
      <dsp:txXfrm>
        <a:off x="4045527" y="1367487"/>
        <a:ext cx="2424544" cy="1616362"/>
      </dsp:txXfrm>
    </dsp:sp>
    <dsp:sp modelId="{B56A004B-C0E0-FF42-9574-0EC427394100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120015" rIns="60007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>
              <a:solidFill>
                <a:schemeClr val="tx1"/>
              </a:solidFill>
              <a:latin typeface="Cambria" panose="02040503050406030204" pitchFamily="18" charset="0"/>
            </a:rPr>
            <a:t>Timeline </a:t>
          </a:r>
        </a:p>
      </dsp:txBody>
      <dsp:txXfrm>
        <a:off x="7278253" y="1367487"/>
        <a:ext cx="2424544" cy="16163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6684F-0275-6F4D-8DD6-50C938C00644}">
      <dsp:nvSpPr>
        <dsp:cNvPr id="0" name=""/>
        <dsp:cNvSpPr/>
      </dsp:nvSpPr>
      <dsp:spPr>
        <a:xfrm rot="2179147">
          <a:off x="4532646" y="2936631"/>
          <a:ext cx="1224125" cy="27421"/>
        </a:xfrm>
        <a:custGeom>
          <a:avLst/>
          <a:gdLst/>
          <a:ahLst/>
          <a:cxnLst/>
          <a:rect l="0" t="0" r="0" b="0"/>
          <a:pathLst>
            <a:path>
              <a:moveTo>
                <a:pt x="0" y="13710"/>
              </a:moveTo>
              <a:lnTo>
                <a:pt x="1224125" y="137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0569E-4CAE-B044-AC04-DB7D27365CF4}">
      <dsp:nvSpPr>
        <dsp:cNvPr id="0" name=""/>
        <dsp:cNvSpPr/>
      </dsp:nvSpPr>
      <dsp:spPr>
        <a:xfrm rot="615585">
          <a:off x="4630120" y="2502171"/>
          <a:ext cx="2680623" cy="27421"/>
        </a:xfrm>
        <a:custGeom>
          <a:avLst/>
          <a:gdLst/>
          <a:ahLst/>
          <a:cxnLst/>
          <a:rect l="0" t="0" r="0" b="0"/>
          <a:pathLst>
            <a:path>
              <a:moveTo>
                <a:pt x="0" y="13710"/>
              </a:moveTo>
              <a:lnTo>
                <a:pt x="2680623" y="137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D1EF4-1EB4-B749-93AA-C90604A2E948}">
      <dsp:nvSpPr>
        <dsp:cNvPr id="0" name=""/>
        <dsp:cNvSpPr/>
      </dsp:nvSpPr>
      <dsp:spPr>
        <a:xfrm rot="20706966">
          <a:off x="4605221" y="1658249"/>
          <a:ext cx="2761708" cy="27421"/>
        </a:xfrm>
        <a:custGeom>
          <a:avLst/>
          <a:gdLst/>
          <a:ahLst/>
          <a:cxnLst/>
          <a:rect l="0" t="0" r="0" b="0"/>
          <a:pathLst>
            <a:path>
              <a:moveTo>
                <a:pt x="0" y="13710"/>
              </a:moveTo>
              <a:lnTo>
                <a:pt x="2761708" y="137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5BDDC-A9F9-4040-A975-173DD41B8491}">
      <dsp:nvSpPr>
        <dsp:cNvPr id="0" name=""/>
        <dsp:cNvSpPr/>
      </dsp:nvSpPr>
      <dsp:spPr>
        <a:xfrm rot="19559062">
          <a:off x="4546562" y="1440307"/>
          <a:ext cx="1227109" cy="27421"/>
        </a:xfrm>
        <a:custGeom>
          <a:avLst/>
          <a:gdLst/>
          <a:ahLst/>
          <a:cxnLst/>
          <a:rect l="0" t="0" r="0" b="0"/>
          <a:pathLst>
            <a:path>
              <a:moveTo>
                <a:pt x="0" y="13710"/>
              </a:moveTo>
              <a:lnTo>
                <a:pt x="1227109" y="137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CC794-6667-5441-9C76-D00E514E31B1}">
      <dsp:nvSpPr>
        <dsp:cNvPr id="0" name=""/>
        <dsp:cNvSpPr/>
      </dsp:nvSpPr>
      <dsp:spPr>
        <a:xfrm>
          <a:off x="1552613" y="555668"/>
          <a:ext cx="3240000" cy="3240000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C0966-435C-994E-8E89-C499CFB05BC6}">
      <dsp:nvSpPr>
        <dsp:cNvPr id="0" name=""/>
        <dsp:cNvSpPr/>
      </dsp:nvSpPr>
      <dsp:spPr>
        <a:xfrm>
          <a:off x="5533161" y="-124272"/>
          <a:ext cx="1583995" cy="158399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Cambria" panose="02040503050406030204" pitchFamily="18" charset="0"/>
            </a:rPr>
            <a:t>Data Integration</a:t>
          </a:r>
          <a:endParaRPr lang="de-DE" sz="16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765132" y="107699"/>
        <a:ext cx="1120053" cy="1120053"/>
      </dsp:txXfrm>
    </dsp:sp>
    <dsp:sp modelId="{B8B0E66E-2788-8D4A-A2FA-224993A1DBFB}">
      <dsp:nvSpPr>
        <dsp:cNvPr id="0" name=""/>
        <dsp:cNvSpPr/>
      </dsp:nvSpPr>
      <dsp:spPr>
        <a:xfrm>
          <a:off x="7294027" y="321841"/>
          <a:ext cx="1583995" cy="158399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Cambria" panose="02040503050406030204" pitchFamily="18" charset="0"/>
            </a:rPr>
            <a:t>Cleaning Data</a:t>
          </a:r>
          <a:endParaRPr lang="de-DE" sz="16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7525998" y="553812"/>
        <a:ext cx="1120053" cy="1120053"/>
      </dsp:txXfrm>
    </dsp:sp>
    <dsp:sp modelId="{5BFBE9DC-B693-7646-8AB5-D4810C2900B6}">
      <dsp:nvSpPr>
        <dsp:cNvPr id="0" name=""/>
        <dsp:cNvSpPr/>
      </dsp:nvSpPr>
      <dsp:spPr>
        <a:xfrm>
          <a:off x="7276648" y="2103672"/>
          <a:ext cx="1583995" cy="158399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Cambria" panose="02040503050406030204" pitchFamily="18" charset="0"/>
            </a:rPr>
            <a:t>Data exploration</a:t>
          </a:r>
          <a:endParaRPr lang="de-DE" sz="16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7508619" y="2335643"/>
        <a:ext cx="1120053" cy="1120053"/>
      </dsp:txXfrm>
    </dsp:sp>
    <dsp:sp modelId="{3BAB93EF-6BE4-4047-B15E-AFD3CDB766E3}">
      <dsp:nvSpPr>
        <dsp:cNvPr id="0" name=""/>
        <dsp:cNvSpPr/>
      </dsp:nvSpPr>
      <dsp:spPr>
        <a:xfrm>
          <a:off x="5484005" y="2989944"/>
          <a:ext cx="1583995" cy="158399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Cambria" panose="02040503050406030204" pitchFamily="18" charset="0"/>
            </a:rPr>
            <a:t>Spatial analysis and mapping</a:t>
          </a:r>
          <a:endParaRPr lang="de-DE" sz="16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715976" y="3221915"/>
        <a:ext cx="1120053" cy="11200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E97AE-FF04-4549-B151-A4C7CF9B5A48}">
      <dsp:nvSpPr>
        <dsp:cNvPr id="0" name=""/>
        <dsp:cNvSpPr/>
      </dsp:nvSpPr>
      <dsp:spPr>
        <a:xfrm>
          <a:off x="260208" y="10815"/>
          <a:ext cx="1299250" cy="6496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Cambria" panose="02040503050406030204" pitchFamily="18" charset="0"/>
            </a:rPr>
            <a:t>data</a:t>
          </a:r>
          <a:r>
            <a:rPr lang="en-US" sz="1600" kern="1200" dirty="0">
              <a:latin typeface="Cambria" panose="02040503050406030204" pitchFamily="18" charset="0"/>
            </a:rPr>
            <a:t> </a:t>
          </a:r>
          <a:r>
            <a:rPr lang="en-US" sz="1600" kern="1200" dirty="0">
              <a:solidFill>
                <a:schemeClr val="tx1"/>
              </a:solidFill>
              <a:latin typeface="Cambria" panose="02040503050406030204" pitchFamily="18" charset="0"/>
            </a:rPr>
            <a:t>description</a:t>
          </a:r>
          <a:endParaRPr lang="de-DE" sz="16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279235" y="29842"/>
        <a:ext cx="1261196" cy="611571"/>
      </dsp:txXfrm>
    </dsp:sp>
    <dsp:sp modelId="{3DB51C3E-76AC-D245-BAFB-B3970D996340}">
      <dsp:nvSpPr>
        <dsp:cNvPr id="0" name=""/>
        <dsp:cNvSpPr/>
      </dsp:nvSpPr>
      <dsp:spPr>
        <a:xfrm>
          <a:off x="390133" y="660441"/>
          <a:ext cx="121557" cy="502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115"/>
              </a:lnTo>
              <a:lnTo>
                <a:pt x="121557" y="5021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34DF6-D0E7-FD4E-B88C-E0997CAFC1FF}">
      <dsp:nvSpPr>
        <dsp:cNvPr id="0" name=""/>
        <dsp:cNvSpPr/>
      </dsp:nvSpPr>
      <dsp:spPr>
        <a:xfrm>
          <a:off x="511691" y="747744"/>
          <a:ext cx="1692113" cy="829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Cambria" panose="02040503050406030204" pitchFamily="18" charset="0"/>
            </a:rPr>
            <a:t>data types dimensions summary statistics</a:t>
          </a:r>
          <a:endParaRPr lang="de-DE" sz="14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35990" y="772043"/>
        <a:ext cx="1643515" cy="781025"/>
      </dsp:txXfrm>
    </dsp:sp>
    <dsp:sp modelId="{B171323C-831C-7247-ADFF-466650ABC5E9}">
      <dsp:nvSpPr>
        <dsp:cNvPr id="0" name=""/>
        <dsp:cNvSpPr/>
      </dsp:nvSpPr>
      <dsp:spPr>
        <a:xfrm>
          <a:off x="390133" y="660441"/>
          <a:ext cx="108180" cy="1493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3963"/>
              </a:lnTo>
              <a:lnTo>
                <a:pt x="108180" y="1493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AA66B-9577-8245-87CB-5F30A12F8B08}">
      <dsp:nvSpPr>
        <dsp:cNvPr id="0" name=""/>
        <dsp:cNvSpPr/>
      </dsp:nvSpPr>
      <dsp:spPr>
        <a:xfrm>
          <a:off x="498314" y="1739592"/>
          <a:ext cx="1692113" cy="829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Cambria" panose="02040503050406030204" pitchFamily="18" charset="0"/>
            </a:rPr>
            <a:t>distribution of variables (QQ-plot)</a:t>
          </a:r>
          <a:endParaRPr lang="de-DE" sz="14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22613" y="1763891"/>
        <a:ext cx="1643515" cy="781025"/>
      </dsp:txXfrm>
    </dsp:sp>
    <dsp:sp modelId="{74C309E5-D762-624F-BE5F-9918358D55A4}">
      <dsp:nvSpPr>
        <dsp:cNvPr id="0" name=""/>
        <dsp:cNvSpPr/>
      </dsp:nvSpPr>
      <dsp:spPr>
        <a:xfrm>
          <a:off x="390133" y="660441"/>
          <a:ext cx="108180" cy="2474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4046"/>
              </a:lnTo>
              <a:lnTo>
                <a:pt x="108180" y="247404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C3540-920A-6D40-9D52-7EDD52CE38E6}">
      <dsp:nvSpPr>
        <dsp:cNvPr id="0" name=""/>
        <dsp:cNvSpPr/>
      </dsp:nvSpPr>
      <dsp:spPr>
        <a:xfrm>
          <a:off x="498314" y="2719676"/>
          <a:ext cx="1692113" cy="829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Cambria" panose="02040503050406030204" pitchFamily="18" charset="0"/>
            </a:rPr>
            <a:t>associations correlations (Pearson &amp; Spearman)</a:t>
          </a:r>
          <a:endParaRPr lang="de-DE" sz="14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22613" y="2743975"/>
        <a:ext cx="1643515" cy="781025"/>
      </dsp:txXfrm>
    </dsp:sp>
    <dsp:sp modelId="{6BA049B9-7E4A-0C47-8907-34DE25D94077}">
      <dsp:nvSpPr>
        <dsp:cNvPr id="0" name=""/>
        <dsp:cNvSpPr/>
      </dsp:nvSpPr>
      <dsp:spPr>
        <a:xfrm>
          <a:off x="2611730" y="2448"/>
          <a:ext cx="1299250" cy="6496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Cambria" panose="02040503050406030204" pitchFamily="18" charset="0"/>
            </a:rPr>
            <a:t>data visualization</a:t>
          </a:r>
          <a:endParaRPr lang="de-DE" sz="16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2630757" y="21475"/>
        <a:ext cx="1261196" cy="611571"/>
      </dsp:txXfrm>
    </dsp:sp>
    <dsp:sp modelId="{505F3904-D189-914F-936C-2712B16D4B2C}">
      <dsp:nvSpPr>
        <dsp:cNvPr id="0" name=""/>
        <dsp:cNvSpPr/>
      </dsp:nvSpPr>
      <dsp:spPr>
        <a:xfrm>
          <a:off x="2741655" y="652074"/>
          <a:ext cx="104831" cy="576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435"/>
              </a:lnTo>
              <a:lnTo>
                <a:pt x="104831" y="57643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05E2B-5399-A347-A8A0-34DF71818453}">
      <dsp:nvSpPr>
        <dsp:cNvPr id="0" name=""/>
        <dsp:cNvSpPr/>
      </dsp:nvSpPr>
      <dsp:spPr>
        <a:xfrm>
          <a:off x="2846487" y="814480"/>
          <a:ext cx="1692113" cy="828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Cambria" panose="02040503050406030204" pitchFamily="18" charset="0"/>
            </a:rPr>
            <a:t>Histogram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Cambria" panose="02040503050406030204" pitchFamily="18" charset="0"/>
            </a:rPr>
            <a:t>box plots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Cambria" panose="02040503050406030204" pitchFamily="18" charset="0"/>
            </a:rPr>
            <a:t> scatter plots</a:t>
          </a:r>
          <a:endParaRPr lang="de-DE" sz="14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2870740" y="838733"/>
        <a:ext cx="1643607" cy="779552"/>
      </dsp:txXfrm>
    </dsp:sp>
    <dsp:sp modelId="{12D0FFF4-C40F-D449-BEA9-254C35B41568}">
      <dsp:nvSpPr>
        <dsp:cNvPr id="0" name=""/>
        <dsp:cNvSpPr/>
      </dsp:nvSpPr>
      <dsp:spPr>
        <a:xfrm>
          <a:off x="4957107" y="18156"/>
          <a:ext cx="1299250" cy="6496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latin typeface="Cambria" panose="02040503050406030204" pitchFamily="18" charset="0"/>
            </a:rPr>
            <a:t>dimension reduction</a:t>
          </a:r>
          <a:endParaRPr lang="de-DE" sz="16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4976134" y="37183"/>
        <a:ext cx="1261196" cy="611571"/>
      </dsp:txXfrm>
    </dsp:sp>
    <dsp:sp modelId="{35653FCA-F3CF-9042-A2BC-2F662520125A}">
      <dsp:nvSpPr>
        <dsp:cNvPr id="0" name=""/>
        <dsp:cNvSpPr/>
      </dsp:nvSpPr>
      <dsp:spPr>
        <a:xfrm>
          <a:off x="5087032" y="667782"/>
          <a:ext cx="119341" cy="588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8278"/>
              </a:lnTo>
              <a:lnTo>
                <a:pt x="119341" y="5882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C5B5C-8745-5345-8841-E06A4B327728}">
      <dsp:nvSpPr>
        <dsp:cNvPr id="0" name=""/>
        <dsp:cNvSpPr/>
      </dsp:nvSpPr>
      <dsp:spPr>
        <a:xfrm>
          <a:off x="5206374" y="842031"/>
          <a:ext cx="1692113" cy="828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Cambria" panose="02040503050406030204" pitchFamily="18" charset="0"/>
            </a:rPr>
            <a:t>k-means clustering</a:t>
          </a:r>
          <a:endParaRPr lang="de-DE" sz="14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230627" y="866284"/>
        <a:ext cx="1643607" cy="779552"/>
      </dsp:txXfrm>
    </dsp:sp>
    <dsp:sp modelId="{DE3A872E-EE79-CD43-94F9-508CF5DC360D}">
      <dsp:nvSpPr>
        <dsp:cNvPr id="0" name=""/>
        <dsp:cNvSpPr/>
      </dsp:nvSpPr>
      <dsp:spPr>
        <a:xfrm>
          <a:off x="7245979" y="27543"/>
          <a:ext cx="1299250" cy="6496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latin typeface="Cambria" panose="02040503050406030204" pitchFamily="18" charset="0"/>
            </a:rPr>
            <a:t>statistical test</a:t>
          </a:r>
          <a:endParaRPr lang="de-DE" sz="16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7265006" y="46570"/>
        <a:ext cx="1261196" cy="611571"/>
      </dsp:txXfrm>
    </dsp:sp>
    <dsp:sp modelId="{99220C91-627F-A84B-933F-F8908D9E8370}">
      <dsp:nvSpPr>
        <dsp:cNvPr id="0" name=""/>
        <dsp:cNvSpPr/>
      </dsp:nvSpPr>
      <dsp:spPr>
        <a:xfrm>
          <a:off x="7375904" y="677169"/>
          <a:ext cx="117213" cy="578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891"/>
              </a:lnTo>
              <a:lnTo>
                <a:pt x="117213" y="57889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FC1CA-AE69-604D-B5F1-60698986180A}">
      <dsp:nvSpPr>
        <dsp:cNvPr id="0" name=""/>
        <dsp:cNvSpPr/>
      </dsp:nvSpPr>
      <dsp:spPr>
        <a:xfrm>
          <a:off x="7493118" y="842031"/>
          <a:ext cx="1692113" cy="828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Cambria" panose="02040503050406030204" pitchFamily="18" charset="0"/>
            </a:rPr>
            <a:t>t-test</a:t>
          </a:r>
          <a:endParaRPr lang="de-DE" sz="14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7517371" y="866284"/>
        <a:ext cx="1643607" cy="7795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CF011-01E1-7243-8CCF-4656FFDEF5A1}">
      <dsp:nvSpPr>
        <dsp:cNvPr id="0" name=""/>
        <dsp:cNvSpPr/>
      </dsp:nvSpPr>
      <dsp:spPr>
        <a:xfrm>
          <a:off x="0" y="2103671"/>
          <a:ext cx="10515600" cy="143994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6D1E3-0113-E042-BF18-19195444DAF0}">
      <dsp:nvSpPr>
        <dsp:cNvPr id="0" name=""/>
        <dsp:cNvSpPr/>
      </dsp:nvSpPr>
      <dsp:spPr>
        <a:xfrm>
          <a:off x="13360" y="0"/>
          <a:ext cx="180000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mbria" panose="02040503050406030204" pitchFamily="18" charset="0"/>
            </a:rPr>
            <a:t>17 May: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mbria" panose="02040503050406030204" pitchFamily="18" charset="0"/>
            </a:rPr>
            <a:t> </a:t>
          </a:r>
          <a:r>
            <a:rPr lang="de-DE" sz="1600" kern="1200" dirty="0" err="1">
              <a:latin typeface="Cambria" panose="02040503050406030204" pitchFamily="18" charset="0"/>
            </a:rPr>
            <a:t>project</a:t>
          </a:r>
          <a:r>
            <a:rPr lang="de-DE" sz="1600" kern="1200" dirty="0">
              <a:latin typeface="Cambria" panose="02040503050406030204" pitchFamily="18" charset="0"/>
            </a:rPr>
            <a:t> </a:t>
          </a:r>
          <a:r>
            <a:rPr lang="de-DE" sz="1600" kern="1200" dirty="0" err="1">
              <a:latin typeface="Cambria" panose="02040503050406030204" pitchFamily="18" charset="0"/>
            </a:rPr>
            <a:t>proposal</a:t>
          </a:r>
          <a:r>
            <a:rPr lang="de-DE" sz="1600" kern="1200" dirty="0">
              <a:latin typeface="Cambria" panose="02040503050406030204" pitchFamily="18" charset="0"/>
            </a:rPr>
            <a:t> </a:t>
          </a:r>
        </a:p>
      </dsp:txBody>
      <dsp:txXfrm>
        <a:off x="13360" y="0"/>
        <a:ext cx="1800005" cy="1740535"/>
      </dsp:txXfrm>
    </dsp:sp>
    <dsp:sp modelId="{5B3D7C6F-83CE-974B-9C8B-4B9C0F82DB67}">
      <dsp:nvSpPr>
        <dsp:cNvPr id="0" name=""/>
        <dsp:cNvSpPr/>
      </dsp:nvSpPr>
      <dsp:spPr>
        <a:xfrm>
          <a:off x="695563" y="1958102"/>
          <a:ext cx="435599" cy="435133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2E999-717D-E641-85F2-A625A18E6E11}">
      <dsp:nvSpPr>
        <dsp:cNvPr id="0" name=""/>
        <dsp:cNvSpPr/>
      </dsp:nvSpPr>
      <dsp:spPr>
        <a:xfrm>
          <a:off x="1922688" y="2610802"/>
          <a:ext cx="180000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mbria" panose="02040503050406030204" pitchFamily="18" charset="0"/>
            </a:rPr>
            <a:t>31 May: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Cambria" panose="02040503050406030204" pitchFamily="18" charset="0"/>
            </a:rPr>
            <a:t>data</a:t>
          </a:r>
          <a:r>
            <a:rPr lang="de-DE" sz="1600" kern="1200" dirty="0">
              <a:latin typeface="Cambria" panose="02040503050406030204" pitchFamily="18" charset="0"/>
            </a:rPr>
            <a:t> </a:t>
          </a:r>
          <a:r>
            <a:rPr lang="de-DE" sz="1600" kern="1200" dirty="0" err="1">
              <a:latin typeface="Cambria" panose="02040503050406030204" pitchFamily="18" charset="0"/>
            </a:rPr>
            <a:t>integration</a:t>
          </a:r>
          <a:r>
            <a:rPr lang="de-DE" sz="1600" kern="1200" dirty="0">
              <a:latin typeface="Cambria" panose="02040503050406030204" pitchFamily="18" charset="0"/>
            </a:rPr>
            <a:t> and </a:t>
          </a:r>
          <a:r>
            <a:rPr lang="de-DE" sz="1600" kern="1200" dirty="0" err="1">
              <a:latin typeface="Cambria" panose="02040503050406030204" pitchFamily="18" charset="0"/>
            </a:rPr>
            <a:t>cleaning</a:t>
          </a:r>
          <a:r>
            <a:rPr lang="de-DE" sz="1600" kern="1200" dirty="0">
              <a:latin typeface="Cambria" panose="02040503050406030204" pitchFamily="18" charset="0"/>
            </a:rPr>
            <a:t> </a:t>
          </a:r>
        </a:p>
      </dsp:txBody>
      <dsp:txXfrm>
        <a:off x="1922688" y="2610802"/>
        <a:ext cx="1800005" cy="1740535"/>
      </dsp:txXfrm>
    </dsp:sp>
    <dsp:sp modelId="{B9696D50-10BE-774B-A4AA-D2519A43A8B7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48DD4-07DF-A74A-85BE-74C568D81857}">
      <dsp:nvSpPr>
        <dsp:cNvPr id="0" name=""/>
        <dsp:cNvSpPr/>
      </dsp:nvSpPr>
      <dsp:spPr>
        <a:xfrm>
          <a:off x="3832017" y="0"/>
          <a:ext cx="180000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mbria" panose="02040503050406030204" pitchFamily="18" charset="0"/>
            </a:rPr>
            <a:t>14 June: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Cambria" panose="02040503050406030204" pitchFamily="18" charset="0"/>
            </a:rPr>
            <a:t>data</a:t>
          </a:r>
          <a:r>
            <a:rPr lang="de-DE" sz="1600" kern="1200" dirty="0">
              <a:latin typeface="Cambria" panose="02040503050406030204" pitchFamily="18" charset="0"/>
            </a:rPr>
            <a:t> </a:t>
          </a:r>
          <a:r>
            <a:rPr lang="de-DE" sz="1600" kern="1200" dirty="0" err="1">
              <a:latin typeface="Cambria" panose="02040503050406030204" pitchFamily="18" charset="0"/>
            </a:rPr>
            <a:t>exploration</a:t>
          </a:r>
          <a:r>
            <a:rPr lang="de-DE" sz="1600" kern="1200" dirty="0">
              <a:latin typeface="Cambria" panose="02040503050406030204" pitchFamily="18" charset="0"/>
            </a:rPr>
            <a:t>, </a:t>
          </a:r>
          <a:r>
            <a:rPr lang="de-DE" sz="1600" kern="1200" dirty="0" err="1">
              <a:latin typeface="Cambria" panose="02040503050406030204" pitchFamily="18" charset="0"/>
            </a:rPr>
            <a:t>visualizing</a:t>
          </a:r>
          <a:endParaRPr lang="de-DE" sz="1600" kern="1200" dirty="0">
            <a:latin typeface="Cambria" panose="02040503050406030204" pitchFamily="18" charset="0"/>
          </a:endParaRPr>
        </a:p>
      </dsp:txBody>
      <dsp:txXfrm>
        <a:off x="3832017" y="0"/>
        <a:ext cx="1800005" cy="1740535"/>
      </dsp:txXfrm>
    </dsp:sp>
    <dsp:sp modelId="{B9C423ED-3DFC-1F4C-AB1A-EDBF4E62EFBC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176C9-2B42-4F4F-8F4B-1F44569C2382}">
      <dsp:nvSpPr>
        <dsp:cNvPr id="0" name=""/>
        <dsp:cNvSpPr/>
      </dsp:nvSpPr>
      <dsp:spPr>
        <a:xfrm>
          <a:off x="5741345" y="2610802"/>
          <a:ext cx="180000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mbria" panose="02040503050406030204" pitchFamily="18" charset="0"/>
            </a:rPr>
            <a:t>28 June: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Cambria" panose="02040503050406030204" pitchFamily="18" charset="0"/>
            </a:rPr>
            <a:t>Spatial</a:t>
          </a:r>
          <a:r>
            <a:rPr lang="de-DE" sz="1600" kern="1200" dirty="0">
              <a:latin typeface="Cambria" panose="02040503050406030204" pitchFamily="18" charset="0"/>
            </a:rPr>
            <a:t> </a:t>
          </a:r>
          <a:r>
            <a:rPr lang="de-DE" sz="1600" kern="1200" dirty="0" err="1">
              <a:latin typeface="Cambria" panose="02040503050406030204" pitchFamily="18" charset="0"/>
            </a:rPr>
            <a:t>analysis</a:t>
          </a:r>
          <a:r>
            <a:rPr lang="de-DE" sz="1600" kern="1200" dirty="0">
              <a:latin typeface="Cambria" panose="02040503050406030204" pitchFamily="18" charset="0"/>
            </a:rPr>
            <a:t>, </a:t>
          </a:r>
          <a:r>
            <a:rPr lang="de-DE" sz="1600" kern="1200" dirty="0" err="1">
              <a:latin typeface="Cambria" panose="02040503050406030204" pitchFamily="18" charset="0"/>
            </a:rPr>
            <a:t>mapping</a:t>
          </a:r>
          <a:r>
            <a:rPr lang="de-DE" sz="1600" kern="1200" dirty="0">
              <a:latin typeface="Cambria" panose="02040503050406030204" pitchFamily="18" charset="0"/>
            </a:rPr>
            <a:t>, </a:t>
          </a:r>
          <a:r>
            <a:rPr lang="de-DE" sz="1600" kern="1200" dirty="0" err="1">
              <a:latin typeface="Cambria" panose="02040503050406030204" pitchFamily="18" charset="0"/>
            </a:rPr>
            <a:t>further</a:t>
          </a:r>
          <a:r>
            <a:rPr lang="de-DE" sz="1600" kern="1200" dirty="0">
              <a:latin typeface="Cambria" panose="02040503050406030204" pitchFamily="18" charset="0"/>
            </a:rPr>
            <a:t> </a:t>
          </a:r>
          <a:r>
            <a:rPr lang="de-DE" sz="1600" kern="1200" dirty="0" err="1">
              <a:latin typeface="Cambria" panose="02040503050406030204" pitchFamily="18" charset="0"/>
            </a:rPr>
            <a:t>ideas</a:t>
          </a:r>
          <a:r>
            <a:rPr lang="de-DE" sz="1600" kern="1200" dirty="0">
              <a:latin typeface="Cambria" panose="02040503050406030204" pitchFamily="18" charset="0"/>
            </a:rPr>
            <a:t>, </a:t>
          </a:r>
          <a:r>
            <a:rPr lang="de-DE" sz="1600" kern="1200" dirty="0" err="1">
              <a:latin typeface="Cambria" panose="02040503050406030204" pitchFamily="18" charset="0"/>
            </a:rPr>
            <a:t>troubleshooting</a:t>
          </a:r>
          <a:endParaRPr lang="de-DE" sz="1600" kern="1200" dirty="0">
            <a:latin typeface="Cambria" panose="02040503050406030204" pitchFamily="18" charset="0"/>
          </a:endParaRPr>
        </a:p>
      </dsp:txBody>
      <dsp:txXfrm>
        <a:off x="5741345" y="2610802"/>
        <a:ext cx="1800005" cy="1740535"/>
      </dsp:txXfrm>
    </dsp:sp>
    <dsp:sp modelId="{56D2052B-A387-6D4B-BD40-455B4B4F8200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E5B66-4F77-2B4E-B8CC-8753494548F0}">
      <dsp:nvSpPr>
        <dsp:cNvPr id="0" name=""/>
        <dsp:cNvSpPr/>
      </dsp:nvSpPr>
      <dsp:spPr>
        <a:xfrm>
          <a:off x="7650674" y="0"/>
          <a:ext cx="180000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Cambria" panose="02040503050406030204" pitchFamily="18" charset="0"/>
            </a:rPr>
            <a:t>July</a:t>
          </a:r>
          <a:r>
            <a:rPr lang="de-DE" sz="1600" kern="1200" dirty="0">
              <a:latin typeface="Cambria" panose="02040503050406030204" pitchFamily="18" charset="0"/>
            </a:rPr>
            <a:t>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Cambria" panose="02040503050406030204" pitchFamily="18" charset="0"/>
            </a:rPr>
            <a:t>report</a:t>
          </a:r>
          <a:r>
            <a:rPr lang="de-DE" sz="1600" kern="1200" dirty="0">
              <a:latin typeface="Cambria" panose="02040503050406030204" pitchFamily="18" charset="0"/>
            </a:rPr>
            <a:t>, </a:t>
          </a:r>
          <a:r>
            <a:rPr lang="de-DE" sz="1600" kern="1200" dirty="0" err="1">
              <a:latin typeface="Cambria" panose="02040503050406030204" pitchFamily="18" charset="0"/>
            </a:rPr>
            <a:t>presentation</a:t>
          </a:r>
          <a:r>
            <a:rPr lang="de-DE" sz="1600" kern="1200" dirty="0">
              <a:latin typeface="Cambria" panose="02040503050406030204" pitchFamily="18" charset="0"/>
            </a:rPr>
            <a:t> </a:t>
          </a:r>
          <a:endParaRPr lang="de-DE" sz="2400" kern="1200" dirty="0">
            <a:latin typeface="Cambria" panose="02040503050406030204" pitchFamily="18" charset="0"/>
          </a:endParaRPr>
        </a:p>
      </dsp:txBody>
      <dsp:txXfrm>
        <a:off x="7650674" y="0"/>
        <a:ext cx="1800005" cy="1740535"/>
      </dsp:txXfrm>
    </dsp:sp>
    <dsp:sp modelId="{65C5C396-1A24-694A-9B76-C79AE1A82E7A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DCE5-D48E-DA43-B444-DDF71E7751E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FFBED-32DA-134C-988D-9B5AF23161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3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and </a:t>
            </a:r>
            <a:r>
              <a:rPr lang="de-DE" dirty="0" err="1"/>
              <a:t>climate</a:t>
            </a:r>
            <a:r>
              <a:rPr lang="de-DE" dirty="0"/>
              <a:t> in Thailand and </a:t>
            </a:r>
            <a:r>
              <a:rPr lang="de-DE" dirty="0" err="1"/>
              <a:t>hypothesis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investigate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Second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and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analyze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r>
              <a:rPr lang="de-DE" dirty="0"/>
              <a:t>Timeline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goals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and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plan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98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569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403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8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28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Dengue </a:t>
            </a:r>
            <a:r>
              <a:rPr lang="de-DE" dirty="0" err="1"/>
              <a:t>fever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virus</a:t>
            </a:r>
            <a:r>
              <a:rPr lang="de-DE" dirty="0"/>
              <a:t> (</a:t>
            </a: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serotypes</a:t>
            </a:r>
            <a:r>
              <a:rPr lang="de-DE" dirty="0"/>
              <a:t>)</a:t>
            </a:r>
          </a:p>
          <a:p>
            <a:r>
              <a:rPr lang="de-DE" dirty="0"/>
              <a:t>Vector </a:t>
            </a:r>
            <a:r>
              <a:rPr lang="de-DE" dirty="0" err="1"/>
              <a:t>borne</a:t>
            </a:r>
            <a:r>
              <a:rPr lang="de-DE" dirty="0"/>
              <a:t> -&gt; </a:t>
            </a:r>
            <a:r>
              <a:rPr lang="de-DE" dirty="0" err="1"/>
              <a:t>transmitted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aedes</a:t>
            </a:r>
            <a:r>
              <a:rPr lang="de-DE" dirty="0"/>
              <a:t> </a:t>
            </a:r>
            <a:r>
              <a:rPr lang="de-DE" dirty="0" err="1"/>
              <a:t>mosquitoes</a:t>
            </a:r>
            <a:r>
              <a:rPr lang="de-DE" dirty="0"/>
              <a:t>,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not </a:t>
            </a:r>
            <a:r>
              <a:rPr lang="de-DE" dirty="0" err="1"/>
              <a:t>distinguished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Dengue </a:t>
            </a:r>
            <a:r>
              <a:rPr lang="de-DE" dirty="0" err="1"/>
              <a:t>hemmorhagic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characterized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, </a:t>
            </a:r>
            <a:r>
              <a:rPr lang="de-DE" dirty="0" err="1"/>
              <a:t>headache</a:t>
            </a:r>
            <a:r>
              <a:rPr lang="de-DE" dirty="0"/>
              <a:t>, (internal) </a:t>
            </a:r>
            <a:r>
              <a:rPr lang="de-DE" dirty="0" err="1"/>
              <a:t>bleeding</a:t>
            </a:r>
            <a:r>
              <a:rPr lang="de-DE" dirty="0"/>
              <a:t>/ </a:t>
            </a:r>
            <a:r>
              <a:rPr lang="de-DE" dirty="0" err="1"/>
              <a:t>bruising</a:t>
            </a:r>
            <a:r>
              <a:rPr lang="de-DE" dirty="0"/>
              <a:t>, </a:t>
            </a:r>
            <a:r>
              <a:rPr lang="de-DE" dirty="0" err="1"/>
              <a:t>joint</a:t>
            </a:r>
            <a:r>
              <a:rPr lang="de-DE" dirty="0"/>
              <a:t>/ </a:t>
            </a:r>
            <a:r>
              <a:rPr lang="de-DE" dirty="0" err="1"/>
              <a:t>muscle</a:t>
            </a:r>
            <a:r>
              <a:rPr lang="de-DE" dirty="0"/>
              <a:t> </a:t>
            </a:r>
            <a:r>
              <a:rPr lang="de-DE" dirty="0" err="1"/>
              <a:t>pain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8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WHO: 100 – 400 </a:t>
            </a:r>
            <a:r>
              <a:rPr lang="de-DE" dirty="0" err="1"/>
              <a:t>milllion</a:t>
            </a:r>
            <a:r>
              <a:rPr lang="de-DE" dirty="0"/>
              <a:t> </a:t>
            </a:r>
            <a:r>
              <a:rPr lang="de-DE" dirty="0" err="1"/>
              <a:t>infections</a:t>
            </a:r>
            <a:r>
              <a:rPr lang="de-DE" dirty="0"/>
              <a:t> </a:t>
            </a:r>
            <a:r>
              <a:rPr lang="de-DE" dirty="0" err="1"/>
              <a:t>worldwide</a:t>
            </a:r>
            <a:r>
              <a:rPr lang="de-DE" dirty="0"/>
              <a:t> / </a:t>
            </a:r>
            <a:r>
              <a:rPr lang="de-DE" dirty="0" err="1"/>
              <a:t>year</a:t>
            </a:r>
            <a:r>
              <a:rPr lang="de-DE" dirty="0"/>
              <a:t> (</a:t>
            </a:r>
            <a:r>
              <a:rPr lang="de-DE" dirty="0" err="1"/>
              <a:t>asia</a:t>
            </a:r>
            <a:r>
              <a:rPr lang="de-DE" dirty="0"/>
              <a:t>, </a:t>
            </a:r>
            <a:r>
              <a:rPr lang="de-DE" dirty="0" err="1"/>
              <a:t>africa</a:t>
            </a:r>
            <a:r>
              <a:rPr lang="de-DE" dirty="0"/>
              <a:t>, </a:t>
            </a:r>
            <a:r>
              <a:rPr lang="de-DE" dirty="0" err="1"/>
              <a:t>middle</a:t>
            </a:r>
            <a:r>
              <a:rPr lang="de-DE" dirty="0"/>
              <a:t> and </a:t>
            </a:r>
            <a:r>
              <a:rPr lang="de-DE" dirty="0" err="1"/>
              <a:t>south</a:t>
            </a:r>
            <a:r>
              <a:rPr lang="de-DE" dirty="0"/>
              <a:t> </a:t>
            </a:r>
            <a:r>
              <a:rPr lang="de-DE" dirty="0" err="1"/>
              <a:t>america</a:t>
            </a:r>
            <a:r>
              <a:rPr lang="de-DE" dirty="0"/>
              <a:t>) </a:t>
            </a:r>
            <a:r>
              <a:rPr lang="de-DE" dirty="0" err="1"/>
              <a:t>map</a:t>
            </a:r>
            <a:r>
              <a:rPr lang="de-DE" dirty="0"/>
              <a:t> -&gt; </a:t>
            </a:r>
            <a:r>
              <a:rPr lang="de-DE" dirty="0" err="1"/>
              <a:t>areas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dengue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-&gt;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Prevention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05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Always warm in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(</a:t>
            </a:r>
            <a:r>
              <a:rPr lang="de-DE" dirty="0" err="1"/>
              <a:t>tropical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Dry </a:t>
            </a:r>
            <a:r>
              <a:rPr lang="de-DE" dirty="0" err="1"/>
              <a:t>season</a:t>
            </a:r>
            <a:r>
              <a:rPr lang="de-DE" dirty="0"/>
              <a:t>: </a:t>
            </a:r>
            <a:r>
              <a:rPr lang="de-DE" dirty="0" err="1"/>
              <a:t>winter</a:t>
            </a:r>
            <a:r>
              <a:rPr lang="de-DE" dirty="0"/>
              <a:t> </a:t>
            </a:r>
            <a:r>
              <a:rPr lang="de-DE" dirty="0" err="1"/>
              <a:t>months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colder</a:t>
            </a:r>
            <a:r>
              <a:rPr lang="de-DE" dirty="0"/>
              <a:t>, </a:t>
            </a:r>
            <a:r>
              <a:rPr lang="de-DE" dirty="0" err="1"/>
              <a:t>march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hottest </a:t>
            </a:r>
            <a:r>
              <a:rPr lang="de-DE" dirty="0" err="1"/>
              <a:t>months</a:t>
            </a:r>
            <a:r>
              <a:rPr lang="de-DE" dirty="0"/>
              <a:t>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Monsoon</a:t>
            </a:r>
            <a:r>
              <a:rPr lang="de-DE" dirty="0"/>
              <a:t>: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oct</a:t>
            </a:r>
            <a:r>
              <a:rPr lang="de-DE" dirty="0"/>
              <a:t>, heavy </a:t>
            </a:r>
            <a:r>
              <a:rPr lang="de-DE" dirty="0" err="1"/>
              <a:t>rains</a:t>
            </a:r>
            <a:r>
              <a:rPr lang="de-DE" dirty="0"/>
              <a:t> -&gt; high </a:t>
            </a:r>
            <a:r>
              <a:rPr lang="de-DE" dirty="0" err="1"/>
              <a:t>precipitation</a:t>
            </a:r>
            <a:r>
              <a:rPr lang="de-DE" dirty="0"/>
              <a:t> warm but </a:t>
            </a:r>
            <a:r>
              <a:rPr lang="de-DE" dirty="0" err="1"/>
              <a:t>decreasing</a:t>
            </a:r>
            <a:r>
              <a:rPr lang="de-DE" dirty="0"/>
              <a:t> </a:t>
            </a:r>
            <a:r>
              <a:rPr lang="de-DE" dirty="0" err="1"/>
              <a:t>temperature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92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Masud et al. </a:t>
            </a:r>
            <a:r>
              <a:rPr lang="de-DE" dirty="0" err="1"/>
              <a:t>Investigated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in </a:t>
            </a:r>
            <a:r>
              <a:rPr lang="de-DE" b="1" dirty="0"/>
              <a:t>northern</a:t>
            </a:r>
            <a:r>
              <a:rPr lang="de-DE" dirty="0"/>
              <a:t> </a:t>
            </a:r>
            <a:r>
              <a:rPr lang="de-DE" dirty="0" err="1"/>
              <a:t>thailand</a:t>
            </a:r>
            <a:r>
              <a:rPr lang="de-DE" dirty="0"/>
              <a:t> -&gt; </a:t>
            </a:r>
            <a:r>
              <a:rPr lang="de-DE" dirty="0">
                <a:latin typeface="Cambria" panose="02040503050406030204" pitchFamily="18" charset="0"/>
              </a:rPr>
              <a:t>Trends: </a:t>
            </a:r>
            <a:r>
              <a:rPr lang="de-DE" dirty="0" err="1">
                <a:latin typeface="Cambria" panose="02040503050406030204" pitchFamily="18" charset="0"/>
              </a:rPr>
              <a:t>rising</a:t>
            </a:r>
            <a:r>
              <a:rPr lang="de-DE" dirty="0">
                <a:latin typeface="Cambria" panose="02040503050406030204" pitchFamily="18" charset="0"/>
              </a:rPr>
              <a:t> min and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</a:t>
            </a:r>
            <a:r>
              <a:rPr lang="de-DE" dirty="0">
                <a:latin typeface="Cambria" panose="02040503050406030204" pitchFamily="18" charset="0"/>
              </a:rPr>
              <a:t> in northern </a:t>
            </a:r>
            <a:r>
              <a:rPr lang="de-DE" dirty="0" err="1">
                <a:latin typeface="Cambria" panose="02040503050406030204" pitchFamily="18" charset="0"/>
              </a:rPr>
              <a:t>thailand</a:t>
            </a:r>
            <a:r>
              <a:rPr lang="de-DE" dirty="0">
                <a:latin typeface="Cambria" panose="02040503050406030204" pitchFamily="18" charset="0"/>
              </a:rPr>
              <a:t>, </a:t>
            </a:r>
            <a:r>
              <a:rPr lang="de-DE" dirty="0" err="1">
                <a:latin typeface="Cambria" panose="02040503050406030204" pitchFamily="18" charset="0"/>
              </a:rPr>
              <a:t>no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significant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rise</a:t>
            </a:r>
            <a:r>
              <a:rPr lang="de-DE" dirty="0">
                <a:latin typeface="Cambria" panose="02040503050406030204" pitchFamily="18" charset="0"/>
              </a:rPr>
              <a:t> in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in spring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latin typeface="Cambria" panose="02040503050406030204" pitchFamily="18" charset="0"/>
              </a:rPr>
              <a:t>We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look</a:t>
            </a:r>
            <a:r>
              <a:rPr lang="de-DE" dirty="0">
                <a:latin typeface="Cambria" panose="02040503050406030204" pitchFamily="18" charset="0"/>
              </a:rPr>
              <a:t> at </a:t>
            </a:r>
            <a:r>
              <a:rPr lang="de-DE" dirty="0" err="1">
                <a:latin typeface="Cambria" panose="02040503050406030204" pitchFamily="18" charset="0"/>
              </a:rPr>
              <a:t>the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whole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country</a:t>
            </a:r>
            <a:r>
              <a:rPr lang="de-DE" dirty="0">
                <a:latin typeface="Cambria" panose="02040503050406030204" pitchFamily="18" charset="0"/>
              </a:rPr>
              <a:t>: </a:t>
            </a:r>
            <a:r>
              <a:rPr lang="de-DE" dirty="0" err="1">
                <a:latin typeface="Cambria" panose="02040503050406030204" pitchFamily="18" charset="0"/>
              </a:rPr>
              <a:t>slightr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riding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trend</a:t>
            </a:r>
            <a:r>
              <a:rPr lang="de-DE" dirty="0">
                <a:latin typeface="Cambria" panose="02040503050406030204" pitchFamily="18" charset="0"/>
              </a:rPr>
              <a:t>, check </a:t>
            </a:r>
            <a:r>
              <a:rPr lang="de-DE" dirty="0" err="1">
                <a:latin typeface="Cambria" panose="02040503050406030204" pitchFamily="18" charset="0"/>
              </a:rPr>
              <a:t>significance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for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distinct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seasons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de-DE" dirty="0"/>
              <a:t>Minimum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december</a:t>
            </a:r>
            <a:r>
              <a:rPr lang="de-DE" dirty="0"/>
              <a:t> 2013 -&gt;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= 22 °C</a:t>
            </a:r>
          </a:p>
          <a:p>
            <a:r>
              <a:rPr lang="de-DE" dirty="0"/>
              <a:t>Maximum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april</a:t>
            </a:r>
            <a:r>
              <a:rPr lang="de-DE" dirty="0"/>
              <a:t> 2016 -&gt;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= 31 °C</a:t>
            </a:r>
          </a:p>
          <a:p>
            <a:endParaRPr lang="de-DE" dirty="0"/>
          </a:p>
          <a:p>
            <a:r>
              <a:rPr lang="de-DE" dirty="0"/>
              <a:t>Every 5-6 </a:t>
            </a:r>
            <a:r>
              <a:rPr lang="de-DE" dirty="0" err="1"/>
              <a:t>years</a:t>
            </a:r>
            <a:r>
              <a:rPr lang="de-DE" dirty="0"/>
              <a:t> an extreme </a:t>
            </a:r>
            <a:r>
              <a:rPr lang="de-DE" dirty="0" err="1"/>
              <a:t>low</a:t>
            </a:r>
            <a:r>
              <a:rPr lang="de-DE" dirty="0"/>
              <a:t>/ high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hit</a:t>
            </a:r>
            <a:r>
              <a:rPr lang="de-DE" dirty="0"/>
              <a:t> -&gt;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30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128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700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ERA5 Data: </a:t>
            </a:r>
          </a:p>
          <a:p>
            <a:r>
              <a:rPr lang="de-DE" dirty="0" err="1"/>
              <a:t>measurements</a:t>
            </a:r>
            <a:r>
              <a:rPr lang="de-DE" dirty="0"/>
              <a:t>, </a:t>
            </a:r>
            <a:r>
              <a:rPr lang="de-DE" dirty="0" err="1"/>
              <a:t>reanalysis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1959 (</a:t>
            </a:r>
            <a:r>
              <a:rPr lang="de-DE" dirty="0" err="1"/>
              <a:t>hourly</a:t>
            </a:r>
            <a:r>
              <a:rPr lang="de-DE" dirty="0"/>
              <a:t>, 0,25°x 0,25°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, 137 </a:t>
            </a:r>
            <a:r>
              <a:rPr lang="de-DE" dirty="0" err="1"/>
              <a:t>altitude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(max. 80 km)</a:t>
            </a:r>
          </a:p>
          <a:p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2m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2006 – 2022</a:t>
            </a:r>
          </a:p>
          <a:p>
            <a:endParaRPr lang="de-DE" dirty="0"/>
          </a:p>
          <a:p>
            <a:r>
              <a:rPr lang="de-DE" dirty="0"/>
              <a:t>Dengue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r>
              <a:rPr lang="de-DE" dirty="0"/>
              <a:t>Dengue </a:t>
            </a:r>
            <a:r>
              <a:rPr lang="de-DE" dirty="0" err="1"/>
              <a:t>hemmorhagic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 </a:t>
            </a:r>
          </a:p>
          <a:p>
            <a:r>
              <a:rPr lang="de-DE" dirty="0"/>
              <a:t>Monthly </a:t>
            </a:r>
            <a:r>
              <a:rPr lang="de-DE" dirty="0" err="1"/>
              <a:t>infections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province</a:t>
            </a:r>
            <a:r>
              <a:rPr lang="de-DE" dirty="0"/>
              <a:t> (77)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53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04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7E9B3-8D7A-BC71-F322-64E8471D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8E73B-A2D0-294B-1EEB-829302E24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45160-51ED-3015-D5EB-D89839AC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01125-7792-B616-48AB-17D41A0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5B80E-A97C-47BF-83D8-C73A5956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8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A2D25-C1F1-145B-E5DD-AAAE2167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76EFD-9701-3989-C497-72D6A0A5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39CF7-142B-BA90-881C-791896F0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1D4CDF-BA3F-0D88-80FB-92E6C26BC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8FF91-3CBB-B6B6-38CD-9D718FE12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C0ADA0-A594-F0FC-08DB-69EF37CB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46D23-38BA-171A-7EE5-0FC38375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DE1DBC-8DEF-813F-C653-2BC2A30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0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814B3-E3AE-2788-DBF3-DEF93644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943610-21F5-29F3-E953-17536885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272049-515A-A46B-81F5-74544F4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B65753-6C66-6047-9EF1-2C5A3DBE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5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3C70D2-80D7-24EC-2E4E-30AE5ACA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89BF8B-E59C-F4DB-66AD-ECC9A7A8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23938-A85B-18AD-0103-294E6F7A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6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4D34-992B-46B6-0ECF-4E87766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32B21-1E4E-B765-1DEB-45A0483D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05CB68-3CE3-5424-22CD-76360466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1E9F53-1B2D-1EE8-1EBD-FAC26197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F7377-8092-F925-5861-6942800A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B426B-75B9-60D9-8B78-7FDB2E6F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08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FFE69-A1D0-6B41-FAB9-23564A60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554CDC-DB55-9220-8F53-E1AE7928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1EDFD0-53D1-5AE2-8665-7CFD708A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5906FB-D3E7-15FE-E01B-3E2C36C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85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5D6DB-3694-6F32-89F2-A2008FD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B60CA8-DC8B-A7FA-BD5D-0E3A2AAFF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E3B6E7-35CA-ED9E-0DD6-4CC12BCB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5944CF-2D45-DA7F-5185-9C08CCB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69C07B-89A0-5A5A-4C1E-744F07CA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01B34-83EC-612A-1635-0F2636E1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36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A4750-E319-6B92-61CC-043C7BF0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7B306A-F384-3524-342F-16E4A349B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256F9-4EEC-0221-6E57-EF6E14C2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35F8E-140C-DB11-D5B5-1F9B72A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FE336-3710-1B9D-98AA-68B9F48F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88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D2908-A4DD-9CB5-2CF7-4CE6CB2B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A22B6-F7A6-2B8A-945C-043E2731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E3E6C-D9EE-D89F-1B27-7865F151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92D83-AF5C-0BBC-4BE6-339171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F080F-01BA-F769-1C5D-609E14C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59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7D4A3-1460-3908-415C-EB09357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74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B4A3D-7EAB-B0EB-8956-5D2036AA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F6577F-27CE-91D4-EAE0-569A5A1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32AF0D-EE62-4FEA-5B46-CD604E1A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9E3337DF-516D-6CE6-7534-348E22023BE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186524469"/>
              </p:ext>
            </p:extLst>
          </p:nvPr>
        </p:nvGraphicFramePr>
        <p:xfrm>
          <a:off x="838200" y="136525"/>
          <a:ext cx="104394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7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7D4A3-1460-3908-415C-EB09357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74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B4A3D-7EAB-B0EB-8956-5D2036AA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F6577F-27CE-91D4-EAE0-569A5A1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32AF0D-EE62-4FEA-5B46-CD604E1A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9E3337DF-516D-6CE6-7534-348E22023BE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48345508"/>
              </p:ext>
            </p:extLst>
          </p:nvPr>
        </p:nvGraphicFramePr>
        <p:xfrm>
          <a:off x="838200" y="136525"/>
          <a:ext cx="104394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85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7D4A3-1460-3908-415C-EB09357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74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B4A3D-7EAB-B0EB-8956-5D2036AA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F6577F-27CE-91D4-EAE0-569A5A1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32AF0D-EE62-4FEA-5B46-CD604E1A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9E3337DF-516D-6CE6-7534-348E22023BE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904931072"/>
              </p:ext>
            </p:extLst>
          </p:nvPr>
        </p:nvGraphicFramePr>
        <p:xfrm>
          <a:off x="838200" y="136525"/>
          <a:ext cx="104394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85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DEED3-8CD8-5B91-D67A-42AA9D89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820136-C2DB-536E-C7FC-D29F5281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DC2953-A841-0CA8-FADB-10E18F0A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A99753-CDA4-2EFC-3C37-D666A637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4C0D8F5-8DA2-7FA2-F044-10D4E8CF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21BEBC3B-D4D9-261D-758F-4285E36EE46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03418922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57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1EE4B-0F36-0441-ECA0-F60BBB11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4D63C-2F45-23DF-A8C9-F4C9E36B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ED817-55A4-9E80-EAC2-F97B168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BD91D-5D49-84CB-759F-90078B40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4B59-E437-E60D-504F-9A9499B1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EC413063-6C97-5F94-2966-644422F98BA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178192783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73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B3A20-3E81-1734-A4D6-0196ABE1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F20C6F-DE6C-AC78-0D84-44996E17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561E24-EF53-1BB2-C4C4-DCD63117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6CE1C6-B041-3F05-67AD-479C13A5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15637F4-AF2A-E031-676A-E16164A5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7373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D4357-F5B8-13E4-9BBF-2CFC5B3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9BDEC-1658-A2B4-8459-06F2DFA75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50905-0164-CFAE-854D-A313BEDA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05853-CAD1-F985-98B1-D81BFC6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6182E-AD50-176F-DAB1-0D59897E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6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3DDFB-25E1-528E-9B86-CB27728F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A42CD-3939-0C79-E598-7448E2029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B05862-47B7-E756-C753-94F84933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BC3A50-71F6-816F-268C-5459BF96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9082D-E79A-3109-9B34-AFE5E9D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404AFC-3EB2-79EE-E628-600B1DB8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2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C1F22-1B55-356E-0E95-06C35EE2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2C428-2BDD-A107-43D7-FEE64B62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ABA26-4F2C-7312-5D75-166A824AE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0D1F-6BF6-194C-A78C-DBDDA79CC997}" type="datetimeFigureOut">
              <a:rPr lang="de-DE" smtClean="0"/>
              <a:t>18.05.23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5B6FB-32FB-3E95-FF28-4162289D0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D2C3D-603D-B830-767F-9C6DE54EB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65" r:id="rId4"/>
    <p:sldLayoutId id="2147483662" r:id="rId5"/>
    <p:sldLayoutId id="2147483650" r:id="rId6"/>
    <p:sldLayoutId id="2147483663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60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f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5D323D-D049-1A51-8F53-A57C44B2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200400"/>
          </a:xfrm>
          <a:effectLst>
            <a:glow rad="127000">
              <a:schemeClr val="accent1"/>
            </a:glow>
            <a:outerShdw dir="5400000" sx="200000" sy="2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Temperature sensitivity of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Dengue in 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Thailand </a:t>
            </a:r>
            <a:endParaRPr lang="de-DE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3BA4C67-EC62-2BE2-4602-15239308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62400"/>
            <a:ext cx="3932237" cy="474133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Project </a:t>
            </a:r>
            <a:r>
              <a:rPr lang="de-DE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Proposal</a:t>
            </a:r>
            <a:endParaRPr lang="de-DE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6CC2D0-645A-B12C-838F-616AA6EDE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0" b="285"/>
          <a:stretch/>
        </p:blipFill>
        <p:spPr bwMode="auto">
          <a:xfrm>
            <a:off x="5183188" y="1016000"/>
            <a:ext cx="6162694" cy="400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75933CF-2FE5-BA61-D9E1-78404267A904}"/>
              </a:ext>
            </a:extLst>
          </p:cNvPr>
          <p:cNvSpPr txBox="1">
            <a:spLocks/>
          </p:cNvSpPr>
          <p:nvPr/>
        </p:nvSpPr>
        <p:spPr>
          <a:xfrm>
            <a:off x="836612" y="5029009"/>
            <a:ext cx="3932237" cy="474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Thaddeus Kühn, Dana Levi, Fiona Tanner, Frederik Racky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E062E-4361-BCAF-19CE-A629F091B62C}"/>
              </a:ext>
            </a:extLst>
          </p:cNvPr>
          <p:cNvSpPr txBox="1"/>
          <p:nvPr/>
        </p:nvSpPr>
        <p:spPr>
          <a:xfrm>
            <a:off x="5183188" y="5079617"/>
            <a:ext cx="558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https://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www.wissenschaft.de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wp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-content/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uploads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/2/0/20-01-17-dengue.jpg</a:t>
            </a:r>
          </a:p>
        </p:txBody>
      </p:sp>
    </p:spTree>
    <p:extLst>
      <p:ext uri="{BB962C8B-B14F-4D97-AF65-F5344CB8AC3E}">
        <p14:creationId xmlns:p14="http://schemas.microsoft.com/office/powerpoint/2010/main" val="111229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7D2A6874-2C1C-B9E3-306B-7577FEC0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F0804F5D-308B-95EE-790C-A2AD3DC2E31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60981158"/>
              </p:ext>
            </p:extLst>
          </p:nvPr>
        </p:nvGraphicFramePr>
        <p:xfrm>
          <a:off x="0" y="14128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A38F1713-661A-ABD1-4B19-42D9B32AE14D}"/>
              </a:ext>
            </a:extLst>
          </p:cNvPr>
          <p:cNvSpPr txBox="1"/>
          <p:nvPr/>
        </p:nvSpPr>
        <p:spPr>
          <a:xfrm>
            <a:off x="1779639" y="2367171"/>
            <a:ext cx="26448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Data Analysis Methods</a:t>
            </a:r>
            <a:endParaRPr lang="de-DE" sz="44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75C4334-5CF7-D39D-C345-ED022F736310}"/>
              </a:ext>
            </a:extLst>
          </p:cNvPr>
          <p:cNvSpPr txBox="1"/>
          <p:nvPr/>
        </p:nvSpPr>
        <p:spPr>
          <a:xfrm>
            <a:off x="8849033" y="3813720"/>
            <a:ext cx="26448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</a:rPr>
              <a:t>Data visualization</a:t>
            </a:r>
            <a:endParaRPr lang="de-DE" sz="1600" dirty="0">
              <a:latin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</a:rPr>
              <a:t>Data description</a:t>
            </a:r>
            <a:endParaRPr lang="de-DE" sz="1600" dirty="0">
              <a:latin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</a:rPr>
              <a:t>Dimension reduction</a:t>
            </a:r>
            <a:endParaRPr lang="de-DE" sz="1600" dirty="0">
              <a:latin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</a:rPr>
              <a:t>Statistical tests</a:t>
            </a:r>
            <a:endParaRPr lang="de-DE" sz="1600" dirty="0">
              <a:latin typeface="Cambria" panose="020405030504060302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40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18BD-02DE-301E-B888-F1C1E454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Data integration</a:t>
            </a:r>
          </a:p>
        </p:txBody>
      </p:sp>
      <p:pic>
        <p:nvPicPr>
          <p:cNvPr id="5" name="Picture 4" descr="A picture containing symbol, font, sign, traffic sign&#10;&#10;Description automatically generated">
            <a:extLst>
              <a:ext uri="{FF2B5EF4-FFF2-40B4-BE49-F238E27FC236}">
                <a16:creationId xmlns:a16="http://schemas.microsoft.com/office/drawing/2014/main" id="{26720E89-319E-0A57-A818-1F4FFF4F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1861"/>
            <a:ext cx="1704975" cy="20942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C5EC2-DE0F-D516-8A75-8E2A083D2CDA}"/>
              </a:ext>
            </a:extLst>
          </p:cNvPr>
          <p:cNvCxnSpPr>
            <a:cxnSpLocks/>
          </p:cNvCxnSpPr>
          <p:nvPr/>
        </p:nvCxnSpPr>
        <p:spPr>
          <a:xfrm>
            <a:off x="2743199" y="3429000"/>
            <a:ext cx="16097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green square with a white x on it&#10;&#10;Description automatically generated with low confidence">
            <a:extLst>
              <a:ext uri="{FF2B5EF4-FFF2-40B4-BE49-F238E27FC236}">
                <a16:creationId xmlns:a16="http://schemas.microsoft.com/office/drawing/2014/main" id="{07145777-07F7-4FE3-6293-2B62DA8A3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05" y="2381862"/>
            <a:ext cx="2251756" cy="209427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43D1BC-DE1D-3BB1-D286-33E7042043EF}"/>
              </a:ext>
            </a:extLst>
          </p:cNvPr>
          <p:cNvCxnSpPr>
            <a:cxnSpLocks/>
          </p:cNvCxnSpPr>
          <p:nvPr/>
        </p:nvCxnSpPr>
        <p:spPr>
          <a:xfrm>
            <a:off x="6991349" y="3438525"/>
            <a:ext cx="16097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blue and grey logo&#10;&#10;Description automatically generated with low confidence">
            <a:extLst>
              <a:ext uri="{FF2B5EF4-FFF2-40B4-BE49-F238E27FC236}">
                <a16:creationId xmlns:a16="http://schemas.microsoft.com/office/drawing/2014/main" id="{5FCA690A-4230-1B2C-6053-1A2A0FFDF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963" y="2719387"/>
            <a:ext cx="185232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9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594-DA4B-0A1C-1E38-BA7EEF2C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Cleaning Data</a:t>
            </a:r>
          </a:p>
        </p:txBody>
      </p:sp>
      <p:pic>
        <p:nvPicPr>
          <p:cNvPr id="5" name="Content Placeholder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DA5620F-D694-8E72-1EF6-6879062FDAA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081" y="1252537"/>
            <a:ext cx="4351337" cy="43529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A104FB-C0C3-AFB3-2B48-193EA6AD9718}"/>
              </a:ext>
            </a:extLst>
          </p:cNvPr>
          <p:cNvSpPr txBox="1"/>
          <p:nvPr/>
        </p:nvSpPr>
        <p:spPr>
          <a:xfrm>
            <a:off x="7002462" y="5575680"/>
            <a:ext cx="49873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Cambria" panose="02040503050406030204" pitchFamily="18" charset="0"/>
              </a:rPr>
              <a:t>https://www.flaticon.com/free-icon/data-cleaning_5140039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3D005-D333-9578-E232-0AF0A5D68D0C}"/>
              </a:ext>
            </a:extLst>
          </p:cNvPr>
          <p:cNvSpPr txBox="1"/>
          <p:nvPr/>
        </p:nvSpPr>
        <p:spPr>
          <a:xfrm>
            <a:off x="727788" y="1690688"/>
            <a:ext cx="60976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GB" sz="2800" dirty="0">
                <a:solidFill>
                  <a:srgbClr val="1F2328"/>
                </a:solidFill>
                <a:latin typeface="Cambria" panose="02040503050406030204" pitchFamily="18" charset="0"/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emoving/Imputing missing values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800" dirty="0">
                <a:solidFill>
                  <a:srgbClr val="1F2328"/>
                </a:solidFill>
                <a:latin typeface="Cambria" panose="02040503050406030204" pitchFamily="18" charset="0"/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emoving low variance columns/rows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800" dirty="0">
                <a:solidFill>
                  <a:srgbClr val="1F2328"/>
                </a:solidFill>
                <a:latin typeface="Cambria" panose="02040503050406030204" pitchFamily="18" charset="0"/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emoving batch effects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800" b="0" i="0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correcting format of data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800" dirty="0">
                <a:solidFill>
                  <a:srgbClr val="1F2328"/>
                </a:solidFill>
                <a:latin typeface="Cambria" panose="02040503050406030204" pitchFamily="18" charset="0"/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e-ordering rows/columns in meaningful and useful 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0" i="0" dirty="0">
              <a:solidFill>
                <a:srgbClr val="1F2328"/>
              </a:solidFill>
              <a:effectLst/>
            </a:endParaRPr>
          </a:p>
          <a:p>
            <a:endParaRPr lang="en-GB" sz="2800" b="0" i="0" dirty="0">
              <a:solidFill>
                <a:srgbClr val="1F2328"/>
              </a:solidFill>
              <a:effectLst/>
            </a:endParaRPr>
          </a:p>
          <a:p>
            <a:endParaRPr lang="en-GB" sz="2800" b="0" i="0" dirty="0">
              <a:solidFill>
                <a:srgbClr val="1F2328"/>
              </a:solidFill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741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225D-0569-3C6C-A531-A591740F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Exploratory data analysis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7624704-D353-1FD2-CCB3-E2345BF2947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02606540"/>
              </p:ext>
            </p:extLst>
          </p:nvPr>
        </p:nvGraphicFramePr>
        <p:xfrm>
          <a:off x="688259" y="1791247"/>
          <a:ext cx="10079038" cy="363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nhaltsplatzhalter 33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id="{9E4EF8D7-641C-70A5-F50C-10EA682061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385" r="4776" b="4407"/>
          <a:stretch/>
        </p:blipFill>
        <p:spPr>
          <a:xfrm>
            <a:off x="4581833" y="3699962"/>
            <a:ext cx="4820563" cy="29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6DF-1ABE-4018-5F27-73784B8D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Spatial analysis and mapping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56A982A-15EF-672C-5DE9-F837AA11A9B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7" b="-3090"/>
          <a:stretch/>
        </p:blipFill>
        <p:spPr>
          <a:xfrm>
            <a:off x="1235852" y="1879737"/>
            <a:ext cx="2651125" cy="43926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C55692-6E24-B3DF-2155-3FEEC4B507E2}"/>
              </a:ext>
            </a:extLst>
          </p:cNvPr>
          <p:cNvSpPr txBox="1"/>
          <p:nvPr/>
        </p:nvSpPr>
        <p:spPr>
          <a:xfrm>
            <a:off x="838200" y="6308209"/>
            <a:ext cx="6097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Cambria" panose="02040503050406030204" pitchFamily="18" charset="0"/>
              </a:rPr>
              <a:t>https://gadm.org/maps/THA.html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9AF57-2241-B891-69CC-F6D0A6825429}"/>
              </a:ext>
            </a:extLst>
          </p:cNvPr>
          <p:cNvSpPr txBox="1"/>
          <p:nvPr/>
        </p:nvSpPr>
        <p:spPr>
          <a:xfrm>
            <a:off x="4783882" y="1957477"/>
            <a:ext cx="63195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Cambria" panose="02040503050406030204" pitchFamily="18" charset="0"/>
              </a:rPr>
              <a:t>Geographic Information System (GIS) techniques → perform spatial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Cambria" panose="02040503050406030204" pitchFamily="18" charset="0"/>
              </a:rPr>
              <a:t>identify clusters, spatial trends, relations temperature ↔︎ dengue outbreaks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Cambria" panose="02040503050406030204" pitchFamily="18" charset="0"/>
              </a:rPr>
              <a:t>visualize disease and temperature patterns</a:t>
            </a:r>
          </a:p>
        </p:txBody>
      </p:sp>
    </p:spTree>
    <p:extLst>
      <p:ext uri="{BB962C8B-B14F-4D97-AF65-F5344CB8AC3E}">
        <p14:creationId xmlns:p14="http://schemas.microsoft.com/office/powerpoint/2010/main" val="181083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305B3-30E7-B140-D56F-3E7ADC2C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Timeline</a:t>
            </a:r>
            <a:r>
              <a:rPr lang="de-DE" dirty="0"/>
              <a:t>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858300-6DF0-8A15-ECFA-543DD371E8F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87035330"/>
              </p:ext>
            </p:extLst>
          </p:nvPr>
        </p:nvGraphicFramePr>
        <p:xfrm>
          <a:off x="727588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55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D10377-3C07-810A-4029-62F9C136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94A3BF-4653-9518-6BF3-4D88347B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Masud, M. B., </a:t>
            </a:r>
            <a:r>
              <a:rPr lang="de-DE" dirty="0" err="1">
                <a:latin typeface="Cambria" panose="02040503050406030204" pitchFamily="18" charset="0"/>
              </a:rPr>
              <a:t>Soni</a:t>
            </a:r>
            <a:r>
              <a:rPr lang="de-DE" dirty="0">
                <a:latin typeface="Cambria" panose="02040503050406030204" pitchFamily="18" charset="0"/>
              </a:rPr>
              <a:t>, P., Shrestha, S., &amp; </a:t>
            </a:r>
            <a:r>
              <a:rPr lang="de-DE" dirty="0" err="1">
                <a:latin typeface="Cambria" panose="02040503050406030204" pitchFamily="18" charset="0"/>
              </a:rPr>
              <a:t>Tripathi</a:t>
            </a:r>
            <a:r>
              <a:rPr lang="de-DE" dirty="0">
                <a:latin typeface="Cambria" panose="02040503050406030204" pitchFamily="18" charset="0"/>
              </a:rPr>
              <a:t>, N. K. (2016). </a:t>
            </a:r>
            <a:r>
              <a:rPr lang="de-DE" dirty="0" err="1">
                <a:latin typeface="Cambria" panose="02040503050406030204" pitchFamily="18" charset="0"/>
              </a:rPr>
              <a:t>Changes</a:t>
            </a:r>
            <a:r>
              <a:rPr lang="de-DE" dirty="0">
                <a:latin typeface="Cambria" panose="02040503050406030204" pitchFamily="18" charset="0"/>
              </a:rPr>
              <a:t> in </a:t>
            </a:r>
            <a:r>
              <a:rPr lang="de-DE" dirty="0" err="1">
                <a:latin typeface="Cambria" panose="02040503050406030204" pitchFamily="18" charset="0"/>
              </a:rPr>
              <a:t>climate</a:t>
            </a:r>
            <a:r>
              <a:rPr lang="de-DE" dirty="0">
                <a:latin typeface="Cambria" panose="02040503050406030204" pitchFamily="18" charset="0"/>
              </a:rPr>
              <a:t> extremes </a:t>
            </a:r>
            <a:r>
              <a:rPr lang="de-DE" dirty="0" err="1">
                <a:latin typeface="Cambria" panose="02040503050406030204" pitchFamily="18" charset="0"/>
              </a:rPr>
              <a:t>over</a:t>
            </a:r>
            <a:r>
              <a:rPr lang="de-DE" dirty="0">
                <a:latin typeface="Cambria" panose="02040503050406030204" pitchFamily="18" charset="0"/>
              </a:rPr>
              <a:t> North Thailand, 1960–2099. </a:t>
            </a:r>
            <a:r>
              <a:rPr lang="de-DE" i="1" dirty="0" err="1">
                <a:latin typeface="Cambria" panose="02040503050406030204" pitchFamily="18" charset="0"/>
              </a:rPr>
              <a:t>Downloads.Hindawi.Com</a:t>
            </a:r>
            <a:r>
              <a:rPr lang="de-DE" dirty="0">
                <a:latin typeface="Cambria" panose="02040503050406030204" pitchFamily="18" charset="0"/>
              </a:rPr>
              <a:t>, 1960–2099. </a:t>
            </a:r>
          </a:p>
          <a:p>
            <a:r>
              <a:rPr lang="de-DE" dirty="0">
                <a:latin typeface="Cambria" panose="02040503050406030204" pitchFamily="18" charset="0"/>
              </a:rPr>
              <a:t>*</a:t>
            </a:r>
            <a:r>
              <a:rPr lang="de-DE" dirty="0" err="1">
                <a:latin typeface="Cambria" panose="02040503050406030204" pitchFamily="18" charset="0"/>
              </a:rPr>
              <a:t>dengue</a:t>
            </a:r>
            <a:r>
              <a:rPr lang="de-DE" dirty="0">
                <a:latin typeface="Cambria" panose="02040503050406030204" pitchFamily="18" charset="0"/>
              </a:rPr>
              <a:t> source*</a:t>
            </a:r>
          </a:p>
        </p:txBody>
      </p:sp>
    </p:spTree>
    <p:extLst>
      <p:ext uri="{BB962C8B-B14F-4D97-AF65-F5344CB8AC3E}">
        <p14:creationId xmlns:p14="http://schemas.microsoft.com/office/powerpoint/2010/main" val="150030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Effect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of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higher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Temperatures</a:t>
            </a:r>
            <a:r>
              <a:rPr lang="de-DE" dirty="0">
                <a:latin typeface="Cambria" panose="02040503050406030204" pitchFamily="18" charset="0"/>
              </a:rPr>
              <a:t> on </a:t>
            </a:r>
            <a:r>
              <a:rPr lang="de-DE" dirty="0" err="1">
                <a:latin typeface="Cambria" panose="02040503050406030204" pitchFamily="18" charset="0"/>
              </a:rPr>
              <a:t>Aedes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mosquitoes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latin typeface="Cambria" panose="02040503050406030204" pitchFamily="18" charset="0"/>
              </a:rPr>
              <a:t>Increased</a:t>
            </a:r>
            <a:r>
              <a:rPr lang="de-DE" dirty="0">
                <a:latin typeface="Cambria" panose="02040503050406030204" pitchFamily="18" charset="0"/>
              </a:rPr>
              <a:t> larval </a:t>
            </a:r>
            <a:r>
              <a:rPr lang="de-DE" dirty="0" err="1">
                <a:latin typeface="Cambria" panose="02040503050406030204" pitchFamily="18" charset="0"/>
              </a:rPr>
              <a:t>development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r>
              <a:rPr lang="de-DE" dirty="0">
                <a:latin typeface="Cambria" panose="02040503050406030204" pitchFamily="18" charset="0"/>
              </a:rPr>
              <a:t>Higher rate </a:t>
            </a:r>
            <a:r>
              <a:rPr lang="de-DE" dirty="0" err="1">
                <a:latin typeface="Cambria" panose="02040503050406030204" pitchFamily="18" charset="0"/>
              </a:rPr>
              <a:t>of</a:t>
            </a:r>
            <a:r>
              <a:rPr lang="de-DE" dirty="0">
                <a:latin typeface="Cambria" panose="02040503050406030204" pitchFamily="18" charset="0"/>
              </a:rPr>
              <a:t> multiple </a:t>
            </a:r>
            <a:r>
              <a:rPr lang="de-DE" dirty="0" err="1">
                <a:latin typeface="Cambria" panose="02040503050406030204" pitchFamily="18" charset="0"/>
              </a:rPr>
              <a:t>feeding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r>
              <a:rPr lang="de-DE" dirty="0" err="1">
                <a:latin typeface="Cambria" panose="02040503050406030204" pitchFamily="18" charset="0"/>
              </a:rPr>
              <a:t>Extrinsic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incubation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period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declines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de-DE" dirty="0">
                <a:latin typeface="Cambria" panose="02040503050406030204" pitchFamily="18" charset="0"/>
              </a:rPr>
              <a:t>-&gt; </a:t>
            </a:r>
            <a:r>
              <a:rPr lang="de-DE" dirty="0" err="1">
                <a:latin typeface="Cambria" panose="02040503050406030204" pitchFamily="18" charset="0"/>
              </a:rPr>
              <a:t>more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infectious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mosquitoes</a:t>
            </a:r>
            <a:endParaRPr lang="de-DE" dirty="0">
              <a:latin typeface="Cambria" panose="02040503050406030204" pitchFamily="18" charset="0"/>
            </a:endParaRPr>
          </a:p>
          <a:p>
            <a:r>
              <a:rPr lang="de-DE" dirty="0">
                <a:latin typeface="Cambria" panose="02040503050406030204" pitchFamily="18" charset="0"/>
              </a:rPr>
              <a:t>Enhanced viral </a:t>
            </a:r>
            <a:r>
              <a:rPr lang="de-DE" dirty="0" err="1">
                <a:latin typeface="Cambria" panose="02040503050406030204" pitchFamily="18" charset="0"/>
              </a:rPr>
              <a:t>replication</a:t>
            </a:r>
            <a:r>
              <a:rPr lang="de-DE" dirty="0">
                <a:latin typeface="Cambria" panose="02040503050406030204" pitchFamily="18" charset="0"/>
              </a:rPr>
              <a:t> in </a:t>
            </a:r>
            <a:r>
              <a:rPr lang="de-DE" dirty="0" err="1">
                <a:latin typeface="Cambria" panose="02040503050406030204" pitchFamily="18" charset="0"/>
              </a:rPr>
              <a:t>the</a:t>
            </a:r>
            <a:endParaRPr lang="de-DE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mosquitoes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24216" y="6311900"/>
            <a:ext cx="724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Morin, C.W.,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Comrie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A.C., and Ernst, K. (2013). Climate and Dengue Transmission: Evidence and Implications. Environmental Health Perspectives 121, 1264-1272. 10.1289/ehp.1306556.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2467628" y="5195673"/>
            <a:ext cx="1027134" cy="651353"/>
          </a:xfrm>
          <a:prstGeom prst="rightArrow">
            <a:avLst/>
          </a:prstGeom>
          <a:solidFill>
            <a:schemeClr val="accent2">
              <a:lumMod val="75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808000"/>
              </a:highligh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87871" y="5259740"/>
            <a:ext cx="481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higher</a:t>
            </a:r>
            <a:r>
              <a:rPr lang="de-DE" sz="28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de-DE" sz="28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transmission</a:t>
            </a:r>
            <a:r>
              <a:rPr lang="de-DE" sz="28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potential</a:t>
            </a:r>
            <a:endParaRPr lang="de-DE" sz="2800" dirty="0">
              <a:latin typeface="Cambria" panose="02040503050406030204" pitchFamily="18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b="37713"/>
          <a:stretch/>
        </p:blipFill>
        <p:spPr>
          <a:xfrm>
            <a:off x="6720213" y="1690687"/>
            <a:ext cx="4915437" cy="31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78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Intrinsic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and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extrinsic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incubation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period</a:t>
            </a:r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52E0ED-209E-514A-306C-001ED73AE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24217" y="6311900"/>
            <a:ext cx="524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https://www.cdc.gov/dengue/training/cme/ccm/page45915.html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745" y="1518737"/>
            <a:ext cx="6337056" cy="41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7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Replication </a:t>
            </a:r>
            <a:r>
              <a:rPr lang="de-DE" dirty="0" err="1">
                <a:latin typeface="Cambria" panose="02040503050406030204" pitchFamily="18" charset="0"/>
              </a:rPr>
              <a:t>cycle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of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the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aedes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mosquitoes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7150" y="2445544"/>
            <a:ext cx="4457700" cy="31115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25468" y="6306855"/>
            <a:ext cx="656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https://www.cdc.gov/mosquitoes/about/life-cycles/aedes.html</a:t>
            </a:r>
          </a:p>
          <a:p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8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6E5E993-4C5B-4528-A383-2A56744E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Overview</a:t>
            </a:r>
            <a:r>
              <a:rPr lang="de-DE" dirty="0"/>
              <a:t>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5122575-3839-6A14-C8FE-396601E0B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0212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1514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A253-2A78-167C-98FB-71E3C121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Population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DBA4BF-10E1-13E9-E9BB-A9F7B814D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440117"/>
              </p:ext>
            </p:extLst>
          </p:nvPr>
        </p:nvGraphicFramePr>
        <p:xfrm>
          <a:off x="838200" y="1825625"/>
          <a:ext cx="10515597" cy="4309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2655">
                  <a:extLst>
                    <a:ext uri="{9D8B030D-6E8A-4147-A177-3AD203B41FA5}">
                      <a16:colId xmlns:a16="http://schemas.microsoft.com/office/drawing/2014/main" val="1397560780"/>
                    </a:ext>
                  </a:extLst>
                </a:gridCol>
                <a:gridCol w="3082655">
                  <a:extLst>
                    <a:ext uri="{9D8B030D-6E8A-4147-A177-3AD203B41FA5}">
                      <a16:colId xmlns:a16="http://schemas.microsoft.com/office/drawing/2014/main" val="458485020"/>
                    </a:ext>
                  </a:extLst>
                </a:gridCol>
                <a:gridCol w="1526925">
                  <a:extLst>
                    <a:ext uri="{9D8B030D-6E8A-4147-A177-3AD203B41FA5}">
                      <a16:colId xmlns:a16="http://schemas.microsoft.com/office/drawing/2014/main" val="316819912"/>
                    </a:ext>
                  </a:extLst>
                </a:gridCol>
                <a:gridCol w="1411681">
                  <a:extLst>
                    <a:ext uri="{9D8B030D-6E8A-4147-A177-3AD203B41FA5}">
                      <a16:colId xmlns:a16="http://schemas.microsoft.com/office/drawing/2014/main" val="2494901324"/>
                    </a:ext>
                  </a:extLst>
                </a:gridCol>
                <a:gridCol w="1411681">
                  <a:extLst>
                    <a:ext uri="{9D8B030D-6E8A-4147-A177-3AD203B41FA5}">
                      <a16:colId xmlns:a16="http://schemas.microsoft.com/office/drawing/2014/main" val="4092678630"/>
                    </a:ext>
                  </a:extLst>
                </a:gridCol>
              </a:tblGrid>
              <a:tr h="256946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GB" sz="600" u="none" strike="noStrike">
                          <a:effectLst/>
                        </a:rPr>
                        <a:t>2012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8780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ctr" fontAlgn="t"/>
                      <a:r>
                        <a:rPr lang="en-GB" sz="600" u="none" strike="noStrike">
                          <a:effectLst/>
                        </a:rPr>
                        <a:t>Region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600" u="none" strike="noStrike">
                          <a:effectLst/>
                        </a:rPr>
                        <a:t>Province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Total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Male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Female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836122393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u="none" strike="noStrike">
                          <a:effectLst/>
                        </a:rPr>
                        <a:t>Whole Kingdom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Whole Kingdom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64.266.365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31.614.938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32.651.427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60245367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u="none" strike="noStrike">
                          <a:effectLst/>
                        </a:rPr>
                        <a:t>Bangkok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Bangkok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5.674.202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2.691.854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 dirty="0">
                          <a:effectLst/>
                        </a:rPr>
                        <a:t>2.982.348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790942008"/>
                  </a:ext>
                </a:extLst>
              </a:tr>
              <a:tr h="253285">
                <a:tc rowSpan="13">
                  <a:txBody>
                    <a:bodyPr/>
                    <a:lstStyle/>
                    <a:p>
                      <a:pPr algn="l" fontAlgn="t"/>
                      <a:r>
                        <a:rPr lang="en-GB" sz="600" u="none" strike="noStrike" dirty="0">
                          <a:effectLst/>
                        </a:rPr>
                        <a:t>Central Region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Central Region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16.141.516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7.868.275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8.273.241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713432155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Samut Prakan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1.213.262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584.451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628.811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140184081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Nonthaburi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1.132.150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531.490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600.660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585775534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Pathum Thani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1.022.367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485.795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536.572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680616967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 dirty="0" err="1">
                          <a:effectLst/>
                        </a:rPr>
                        <a:t>Phra</a:t>
                      </a:r>
                      <a:r>
                        <a:rPr lang="en-GB" sz="600" u="none" strike="noStrike" dirty="0">
                          <a:effectLst/>
                        </a:rPr>
                        <a:t> Nakhon Si Ayutthaya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790.581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381.626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408.955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047531670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Ang Thong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283.972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136.278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147.694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793322892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Lop 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757.093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380.213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376.880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307828188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Sing 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213.402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101.838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111.564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974688544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 dirty="0">
                          <a:effectLst/>
                        </a:rPr>
                        <a:t>Chai Nat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333.214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160.827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172.387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922537515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Saraburi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623.071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308.417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314.654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809824151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Chon 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1.351.329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662.640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688.689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17226900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Rayong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643.506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317.131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326.375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678218186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Chanthaburi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519.333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255.603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 dirty="0">
                          <a:effectLst/>
                        </a:rPr>
                        <a:t>263.730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7581923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1E73FB-FF2D-5728-07B5-2A77C8215028}"/>
              </a:ext>
            </a:extLst>
          </p:cNvPr>
          <p:cNvSpPr txBox="1"/>
          <p:nvPr/>
        </p:nvSpPr>
        <p:spPr>
          <a:xfrm>
            <a:off x="5256246" y="61235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http://statbbi.nso.go.th/staticreport/page/sector/en/01.aspx</a:t>
            </a:r>
          </a:p>
        </p:txBody>
      </p:sp>
    </p:spTree>
    <p:extLst>
      <p:ext uri="{BB962C8B-B14F-4D97-AF65-F5344CB8AC3E}">
        <p14:creationId xmlns:p14="http://schemas.microsoft.com/office/powerpoint/2010/main" val="411001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109A-8D17-4540-5C48-07EF9AC4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ERA 5 – Data set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AF195E65-2FB1-9407-5294-0E6BB0ED5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87651" y="1156276"/>
            <a:ext cx="4775200" cy="3581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21088-2126-07F5-2B97-D8A7D6761296}"/>
              </a:ext>
            </a:extLst>
          </p:cNvPr>
          <p:cNvSpPr txBox="1"/>
          <p:nvPr/>
        </p:nvSpPr>
        <p:spPr>
          <a:xfrm>
            <a:off x="632149" y="6063239"/>
            <a:ext cx="95110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latin typeface="Cambria" panose="02040503050406030204" pitchFamily="18" charset="0"/>
              </a:rPr>
              <a:t>https://www.ecmwf.int/en/about/media-centre/science-blog/2017/era5-new-reanalysis-weather-and-climate-data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7A02D-2D62-70DF-02FF-70F018E050FD}"/>
              </a:ext>
            </a:extLst>
          </p:cNvPr>
          <p:cNvSpPr txBox="1"/>
          <p:nvPr/>
        </p:nvSpPr>
        <p:spPr>
          <a:xfrm>
            <a:off x="632148" y="1690688"/>
            <a:ext cx="43921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ERA5: 5th generation global climate reanalysis by ECMWF and C3S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Covers January 1940 to present with hourly estimates of climate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Data on 30 km grid, including uncertainty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7240A-8C6B-E113-EB7B-F34441354BE2}"/>
              </a:ext>
            </a:extLst>
          </p:cNvPr>
          <p:cNvSpPr txBox="1"/>
          <p:nvPr/>
        </p:nvSpPr>
        <p:spPr>
          <a:xfrm>
            <a:off x="632149" y="4604667"/>
            <a:ext cx="10172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Temperature is defined as air temperature at 2m above land, sea, or inland waters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Generated using advanced assimilation techniques and numerical models</a:t>
            </a:r>
          </a:p>
        </p:txBody>
      </p:sp>
    </p:spTree>
    <p:extLst>
      <p:ext uri="{BB962C8B-B14F-4D97-AF65-F5344CB8AC3E}">
        <p14:creationId xmlns:p14="http://schemas.microsoft.com/office/powerpoint/2010/main" val="300700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Dengue</a:t>
            </a:r>
            <a:r>
              <a:rPr lang="de-DE" dirty="0"/>
              <a:t> </a:t>
            </a:r>
          </a:p>
        </p:txBody>
      </p:sp>
      <p:pic>
        <p:nvPicPr>
          <p:cNvPr id="3074" name="Picture 2" descr="Dengue virus, computer model – Bild kaufen – 13405951 ❘ Science Photo  Library">
            <a:extLst>
              <a:ext uri="{FF2B5EF4-FFF2-40B4-BE49-F238E27FC236}">
                <a16:creationId xmlns:a16="http://schemas.microsoft.com/office/drawing/2014/main" id="{18BB0095-121C-7F48-0CC5-0AACC2982FB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83" y="2067536"/>
            <a:ext cx="2212060" cy="17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17F4AE-1EE3-F48B-B6FB-B89A774D9C1D}"/>
              </a:ext>
            </a:extLst>
          </p:cNvPr>
          <p:cNvSpPr txBox="1"/>
          <p:nvPr/>
        </p:nvSpPr>
        <p:spPr>
          <a:xfrm>
            <a:off x="7078338" y="6390032"/>
            <a:ext cx="411264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dirty="0">
                <a:latin typeface="Cambria" panose="02040503050406030204" pitchFamily="18" charset="0"/>
              </a:rPr>
              <a:t>https://media02.stockfood.com/</a:t>
            </a:r>
            <a:r>
              <a:rPr lang="de-DE" sz="600" dirty="0" err="1">
                <a:latin typeface="Cambria" panose="02040503050406030204" pitchFamily="18" charset="0"/>
              </a:rPr>
              <a:t>largepreviews</a:t>
            </a:r>
            <a:r>
              <a:rPr lang="de-DE" sz="600" dirty="0">
                <a:latin typeface="Cambria" panose="02040503050406030204" pitchFamily="18" charset="0"/>
              </a:rPr>
              <a:t>/NDE1NTg0NDgx/13405951-Dengue-virus-computer-model.jpg</a:t>
            </a:r>
          </a:p>
        </p:txBody>
      </p:sp>
      <p:pic>
        <p:nvPicPr>
          <p:cNvPr id="3076" name="Picture 4" descr="Aedes Aegypti Mosquito Pernilongo Mit Weißen Flecken Und Weißem Hintergrund  Stockfoto und mehr Bilder von Dengue-Fieber - iStock">
            <a:extLst>
              <a:ext uri="{FF2B5EF4-FFF2-40B4-BE49-F238E27FC236}">
                <a16:creationId xmlns:a16="http://schemas.microsoft.com/office/drawing/2014/main" id="{39F636DD-D161-870C-657B-0F1E4993E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89" y="2015181"/>
            <a:ext cx="2923843" cy="184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45A33A3C-A1CE-5680-1D63-621F52BD2853}"/>
              </a:ext>
            </a:extLst>
          </p:cNvPr>
          <p:cNvSpPr/>
          <p:nvPr/>
        </p:nvSpPr>
        <p:spPr>
          <a:xfrm>
            <a:off x="3657600" y="2822811"/>
            <a:ext cx="715617" cy="1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E25E64-70F3-846D-6B93-C347312F386A}"/>
              </a:ext>
            </a:extLst>
          </p:cNvPr>
          <p:cNvSpPr txBox="1"/>
          <p:nvPr/>
        </p:nvSpPr>
        <p:spPr>
          <a:xfrm>
            <a:off x="7078338" y="6482365"/>
            <a:ext cx="52537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dirty="0">
                <a:latin typeface="Cambria" panose="02040503050406030204" pitchFamily="18" charset="0"/>
              </a:rPr>
              <a:t>https://</a:t>
            </a:r>
            <a:r>
              <a:rPr lang="de-DE" sz="600" dirty="0" err="1">
                <a:latin typeface="Cambria" panose="02040503050406030204" pitchFamily="18" charset="0"/>
              </a:rPr>
              <a:t>media.istockphoto.com</a:t>
            </a:r>
            <a:r>
              <a:rPr lang="de-DE" sz="600" dirty="0">
                <a:latin typeface="Cambria" panose="02040503050406030204" pitchFamily="18" charset="0"/>
              </a:rPr>
              <a:t>/</a:t>
            </a:r>
            <a:r>
              <a:rPr lang="de-DE" sz="600" dirty="0" err="1">
                <a:latin typeface="Cambria" panose="02040503050406030204" pitchFamily="18" charset="0"/>
              </a:rPr>
              <a:t>id</a:t>
            </a:r>
            <a:r>
              <a:rPr lang="de-DE" sz="600" dirty="0">
                <a:latin typeface="Cambria" panose="02040503050406030204" pitchFamily="18" charset="0"/>
              </a:rPr>
              <a:t>/1263464608/de/</a:t>
            </a:r>
            <a:r>
              <a:rPr lang="de-DE" sz="600" dirty="0" err="1">
                <a:latin typeface="Cambria" panose="02040503050406030204" pitchFamily="18" charset="0"/>
              </a:rPr>
              <a:t>foto</a:t>
            </a:r>
            <a:r>
              <a:rPr lang="de-DE" sz="600" dirty="0">
                <a:latin typeface="Cambria" panose="02040503050406030204" pitchFamily="18" charset="0"/>
              </a:rPr>
              <a:t>/aedes-aegypti-mosquito-pernilongo-mit-wei%C3%9Fen-flecken-und-wei%C3%9Fem-hintergrund.jpg?s=612x612&amp;w=0&amp;k=20&amp;c=C3-vCzQG5kHMUMrfRKB1z1k5V7tmJkI6HpfEVtO6Hes=</a:t>
            </a:r>
          </a:p>
        </p:txBody>
      </p:sp>
      <p:pic>
        <p:nvPicPr>
          <p:cNvPr id="10" name="Grafik 9" descr="Gruppe von Personen mit einfarbiger Füllung">
            <a:extLst>
              <a:ext uri="{FF2B5EF4-FFF2-40B4-BE49-F238E27FC236}">
                <a16:creationId xmlns:a16="http://schemas.microsoft.com/office/drawing/2014/main" id="{FB938136-D51A-55C9-1018-E75714175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37374" y="1996490"/>
            <a:ext cx="1693628" cy="1693628"/>
          </a:xfrm>
          <a:prstGeom prst="rect">
            <a:avLst/>
          </a:prstGeom>
        </p:spPr>
      </p:pic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080C3A68-08E1-20DC-42CC-002FF2850937}"/>
              </a:ext>
            </a:extLst>
          </p:cNvPr>
          <p:cNvSpPr/>
          <p:nvPr/>
        </p:nvSpPr>
        <p:spPr>
          <a:xfrm>
            <a:off x="7947212" y="2822811"/>
            <a:ext cx="744889" cy="1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0B168F4-5605-3A3C-F3A2-63011503F585}"/>
              </a:ext>
            </a:extLst>
          </p:cNvPr>
          <p:cNvSpPr txBox="1"/>
          <p:nvPr/>
        </p:nvSpPr>
        <p:spPr>
          <a:xfrm>
            <a:off x="1160891" y="4297277"/>
            <a:ext cx="1798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latin typeface="Cambria" panose="02040503050406030204" pitchFamily="18" charset="0"/>
              </a:rPr>
              <a:t>Serotypes</a:t>
            </a:r>
            <a:r>
              <a:rPr lang="de-DE" sz="2800" dirty="0">
                <a:latin typeface="Cambria" panose="02040503050406030204" pitchFamily="18" charset="0"/>
              </a:rPr>
              <a:t>:</a:t>
            </a:r>
          </a:p>
          <a:p>
            <a:r>
              <a:rPr lang="de-DE" sz="2800" dirty="0">
                <a:latin typeface="Cambria" panose="02040503050406030204" pitchFamily="18" charset="0"/>
              </a:rPr>
              <a:t>DENV 1-4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F0F964D-D751-568B-5149-B30ADA088FD8}"/>
              </a:ext>
            </a:extLst>
          </p:cNvPr>
          <p:cNvSpPr txBox="1"/>
          <p:nvPr/>
        </p:nvSpPr>
        <p:spPr>
          <a:xfrm>
            <a:off x="4579289" y="4301656"/>
            <a:ext cx="2780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latin typeface="Cambria" panose="02040503050406030204" pitchFamily="18" charset="0"/>
              </a:rPr>
              <a:t>Aedes</a:t>
            </a:r>
            <a:r>
              <a:rPr lang="de-DE" sz="2800" dirty="0">
                <a:latin typeface="Cambria" panose="02040503050406030204" pitchFamily="18" charset="0"/>
              </a:rPr>
              <a:t> </a:t>
            </a:r>
            <a:r>
              <a:rPr lang="de-DE" sz="2800" dirty="0" err="1">
                <a:latin typeface="Cambria" panose="02040503050406030204" pitchFamily="18" charset="0"/>
              </a:rPr>
              <a:t>albopictus</a:t>
            </a:r>
            <a:endParaRPr lang="de-DE" sz="2800" dirty="0">
              <a:latin typeface="Cambria" panose="02040503050406030204" pitchFamily="18" charset="0"/>
            </a:endParaRPr>
          </a:p>
          <a:p>
            <a:r>
              <a:rPr lang="de-DE" sz="2800" dirty="0" err="1">
                <a:latin typeface="Cambria" panose="02040503050406030204" pitchFamily="18" charset="0"/>
              </a:rPr>
              <a:t>Aedes</a:t>
            </a:r>
            <a:r>
              <a:rPr lang="de-DE" sz="2800" dirty="0">
                <a:latin typeface="Cambria" panose="02040503050406030204" pitchFamily="18" charset="0"/>
              </a:rPr>
              <a:t> </a:t>
            </a:r>
            <a:r>
              <a:rPr lang="de-DE" sz="2800" dirty="0" err="1">
                <a:latin typeface="Cambria" panose="02040503050406030204" pitchFamily="18" charset="0"/>
              </a:rPr>
              <a:t>aegypti</a:t>
            </a:r>
            <a:endParaRPr lang="de-DE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8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338" y="988273"/>
            <a:ext cx="4248462" cy="24407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Dengue Virus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>
                <a:latin typeface="Cambria" panose="02040503050406030204" pitchFamily="18" charset="0"/>
              </a:rPr>
              <a:t>Worldwide </a:t>
            </a:r>
            <a:r>
              <a:rPr lang="de-DE" dirty="0" err="1">
                <a:latin typeface="Cambria" panose="02040503050406030204" pitchFamily="18" charset="0"/>
              </a:rPr>
              <a:t>about</a:t>
            </a:r>
            <a:r>
              <a:rPr lang="de-DE" dirty="0">
                <a:latin typeface="Cambria" panose="02040503050406030204" pitchFamily="18" charset="0"/>
              </a:rPr>
              <a:t> 390 </a:t>
            </a:r>
            <a:r>
              <a:rPr lang="de-DE" dirty="0" err="1">
                <a:latin typeface="Cambria" panose="02040503050406030204" pitchFamily="18" charset="0"/>
              </a:rPr>
              <a:t>million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infections</a:t>
            </a:r>
            <a:r>
              <a:rPr lang="de-DE" dirty="0">
                <a:latin typeface="Cambria" panose="02040503050406030204" pitchFamily="18" charset="0"/>
              </a:rPr>
              <a:t>/ </a:t>
            </a:r>
            <a:r>
              <a:rPr lang="de-DE" dirty="0" err="1">
                <a:latin typeface="Cambria" panose="02040503050406030204" pitchFamily="18" charset="0"/>
              </a:rPr>
              <a:t>year</a:t>
            </a:r>
            <a:endParaRPr lang="de-DE" dirty="0">
              <a:latin typeface="Cambria" panose="02040503050406030204" pitchFamily="18" charset="0"/>
            </a:endParaRPr>
          </a:p>
          <a:p>
            <a:pPr lvl="1"/>
            <a:r>
              <a:rPr lang="de-DE" dirty="0">
                <a:latin typeface="Cambria" panose="02040503050406030204" pitchFamily="18" charset="0"/>
              </a:rPr>
              <a:t>Major </a:t>
            </a:r>
            <a:r>
              <a:rPr lang="de-DE" dirty="0" err="1">
                <a:latin typeface="Cambria" panose="02040503050406030204" pitchFamily="18" charset="0"/>
              </a:rPr>
              <a:t>public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health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issue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according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to</a:t>
            </a:r>
            <a:r>
              <a:rPr lang="de-DE" dirty="0">
                <a:latin typeface="Cambria" panose="02040503050406030204" pitchFamily="18" charset="0"/>
              </a:rPr>
              <a:t> WHO</a:t>
            </a:r>
          </a:p>
          <a:p>
            <a:pPr lvl="1"/>
            <a:r>
              <a:rPr lang="de-DE" dirty="0">
                <a:latin typeface="Cambria" panose="02040503050406030204" pitchFamily="18" charset="0"/>
              </a:rPr>
              <a:t>South-East Asia </a:t>
            </a:r>
            <a:r>
              <a:rPr lang="de-DE" dirty="0" err="1">
                <a:latin typeface="Cambria" panose="02040503050406030204" pitchFamily="18" charset="0"/>
              </a:rPr>
              <a:t>one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of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most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seriously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affected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areas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endParaRPr lang="de-DE" dirty="0">
              <a:latin typeface="Cambria" panose="02040503050406030204" pitchFamily="18" charset="0"/>
            </a:endParaRPr>
          </a:p>
          <a:p>
            <a:r>
              <a:rPr lang="de-DE" dirty="0" err="1">
                <a:latin typeface="Cambria" panose="02040503050406030204" pitchFamily="18" charset="0"/>
              </a:rPr>
              <a:t>No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specific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treatment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yet</a:t>
            </a:r>
            <a:endParaRPr lang="de-DE" dirty="0">
              <a:latin typeface="Cambria" panose="02040503050406030204" pitchFamily="18" charset="0"/>
            </a:endParaRPr>
          </a:p>
          <a:p>
            <a:pPr lvl="1">
              <a:buBlip>
                <a:blip r:embed="rId4"/>
              </a:buBlip>
            </a:pPr>
            <a:r>
              <a:rPr lang="de-DE" dirty="0">
                <a:latin typeface="Cambria" panose="02040503050406030204" pitchFamily="18" charset="0"/>
              </a:rPr>
              <a:t>Analysis </a:t>
            </a:r>
            <a:r>
              <a:rPr lang="de-DE" dirty="0" err="1">
                <a:latin typeface="Cambria" panose="02040503050406030204" pitchFamily="18" charset="0"/>
              </a:rPr>
              <a:t>and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predicition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are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important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strategies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to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prevent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infections</a:t>
            </a:r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4217" y="6311900"/>
            <a:ext cx="333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https://www.euroimmunblog.de/dengue-diagnostizieren/</a:t>
            </a:r>
          </a:p>
        </p:txBody>
      </p:sp>
    </p:spTree>
    <p:extLst>
      <p:ext uri="{BB962C8B-B14F-4D97-AF65-F5344CB8AC3E}">
        <p14:creationId xmlns:p14="http://schemas.microsoft.com/office/powerpoint/2010/main" val="265836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Climate</a:t>
            </a:r>
            <a:endParaRPr lang="de-DE" dirty="0"/>
          </a:p>
        </p:txBody>
      </p:sp>
      <p:pic>
        <p:nvPicPr>
          <p:cNvPr id="7" name="Inhaltsplatzhalter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E4AAAD3-5B49-CFA6-1731-7B8ACE781B2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536979" y="2812454"/>
            <a:ext cx="6256294" cy="3865354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9DB00CB-6B3C-CA8B-9198-E610592D8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936" y="1652241"/>
            <a:ext cx="9232127" cy="10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Climate</a:t>
            </a:r>
            <a:r>
              <a:rPr lang="de-DE" dirty="0"/>
              <a:t> </a:t>
            </a:r>
          </a:p>
        </p:txBody>
      </p:sp>
      <p:pic>
        <p:nvPicPr>
          <p:cNvPr id="34" name="Inhaltsplatzhalter 33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id="{E1B00D42-55E8-1E3C-5C46-2A3BEB81D3C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004164" y="1473216"/>
            <a:ext cx="8117490" cy="5015265"/>
          </a:xfrm>
        </p:spPr>
      </p:pic>
    </p:spTree>
    <p:extLst>
      <p:ext uri="{BB962C8B-B14F-4D97-AF65-F5344CB8AC3E}">
        <p14:creationId xmlns:p14="http://schemas.microsoft.com/office/powerpoint/2010/main" val="229782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300" dirty="0">
                <a:latin typeface="Cambria" panose="02040503050406030204" pitchFamily="18" charset="0"/>
              </a:rPr>
              <a:t>Relation </a:t>
            </a:r>
            <a:r>
              <a:rPr lang="de-DE" sz="4300" dirty="0" err="1">
                <a:latin typeface="Cambria" panose="02040503050406030204" pitchFamily="18" charset="0"/>
              </a:rPr>
              <a:t>between</a:t>
            </a:r>
            <a:r>
              <a:rPr lang="de-DE" sz="4300" dirty="0">
                <a:latin typeface="Cambria" panose="02040503050406030204" pitchFamily="18" charset="0"/>
              </a:rPr>
              <a:t> </a:t>
            </a:r>
            <a:r>
              <a:rPr lang="de-DE" sz="4300" dirty="0" err="1">
                <a:latin typeface="Cambria" panose="02040503050406030204" pitchFamily="18" charset="0"/>
              </a:rPr>
              <a:t>temperature</a:t>
            </a:r>
            <a:r>
              <a:rPr lang="de-DE" sz="4300" dirty="0">
                <a:latin typeface="Cambria" panose="02040503050406030204" pitchFamily="18" charset="0"/>
              </a:rPr>
              <a:t> and </a:t>
            </a:r>
            <a:r>
              <a:rPr lang="de-DE" sz="4300" dirty="0" err="1">
                <a:latin typeface="Cambria" panose="02040503050406030204" pitchFamily="18" charset="0"/>
              </a:rPr>
              <a:t>dengue</a:t>
            </a:r>
            <a:r>
              <a:rPr lang="de-DE" sz="4300" dirty="0">
                <a:latin typeface="Cambria" panose="02040503050406030204" pitchFamily="18" charset="0"/>
              </a:rPr>
              <a:t>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Climate</a:t>
            </a:r>
            <a:r>
              <a:rPr lang="de-DE" dirty="0">
                <a:latin typeface="Cambria" panose="02040503050406030204" pitchFamily="18" charset="0"/>
              </a:rPr>
              <a:t> variables </a:t>
            </a:r>
            <a:r>
              <a:rPr lang="de-DE" dirty="0" err="1">
                <a:latin typeface="Cambria" panose="02040503050406030204" pitchFamily="18" charset="0"/>
              </a:rPr>
              <a:t>are</a:t>
            </a:r>
            <a:r>
              <a:rPr lang="de-DE" dirty="0">
                <a:latin typeface="Cambria" panose="02040503050406030204" pitchFamily="18" charset="0"/>
              </a:rPr>
              <a:t> potential </a:t>
            </a:r>
            <a:r>
              <a:rPr lang="de-DE" dirty="0" err="1">
                <a:latin typeface="Cambria" panose="02040503050406030204" pitchFamily="18" charset="0"/>
              </a:rPr>
              <a:t>predictors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of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dengue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transmission</a:t>
            </a:r>
            <a:endParaRPr lang="de-DE" dirty="0">
              <a:latin typeface="Cambria" panose="02040503050406030204" pitchFamily="18" charset="0"/>
            </a:endParaRPr>
          </a:p>
          <a:p>
            <a:r>
              <a:rPr lang="de-DE" dirty="0" err="1">
                <a:latin typeface="Cambria" panose="02040503050406030204" pitchFamily="18" charset="0"/>
              </a:rPr>
              <a:t>Panichat</a:t>
            </a:r>
            <a:r>
              <a:rPr lang="de-DE" dirty="0">
                <a:latin typeface="Cambria" panose="02040503050406030204" pitchFamily="18" charset="0"/>
              </a:rPr>
              <a:t> et al.: </a:t>
            </a:r>
          </a:p>
          <a:p>
            <a:pPr lvl="1"/>
            <a:r>
              <a:rPr lang="de-DE" dirty="0" err="1">
                <a:latin typeface="Cambria" panose="02040503050406030204" pitchFamily="18" charset="0"/>
              </a:rPr>
              <a:t>maximum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positively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associated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with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higher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incidences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pPr lvl="1"/>
            <a:r>
              <a:rPr lang="de-DE" dirty="0">
                <a:latin typeface="Cambria" panose="02040503050406030204" pitchFamily="18" charset="0"/>
              </a:rPr>
              <a:t>Most </a:t>
            </a:r>
            <a:r>
              <a:rPr lang="de-DE" dirty="0" err="1">
                <a:latin typeface="Cambria" panose="02040503050406030204" pitchFamily="18" charset="0"/>
              </a:rPr>
              <a:t>dengue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cases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occur</a:t>
            </a:r>
            <a:r>
              <a:rPr lang="de-DE" dirty="0">
                <a:latin typeface="Cambria" panose="02040503050406030204" pitchFamily="18" charset="0"/>
              </a:rPr>
              <a:t> at </a:t>
            </a:r>
            <a:r>
              <a:rPr lang="de-DE" dirty="0" err="1">
                <a:latin typeface="Cambria" panose="02040503050406030204" pitchFamily="18" charset="0"/>
              </a:rPr>
              <a:t>mean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tempuratures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beween</a:t>
            </a:r>
            <a:r>
              <a:rPr lang="de-DE" dirty="0">
                <a:latin typeface="Cambria" panose="02040503050406030204" pitchFamily="18" charset="0"/>
              </a:rPr>
              <a:t> 27 °C </a:t>
            </a:r>
            <a:r>
              <a:rPr lang="de-DE" dirty="0" err="1">
                <a:latin typeface="Cambria" panose="02040503050406030204" pitchFamily="18" charset="0"/>
              </a:rPr>
              <a:t>and</a:t>
            </a:r>
            <a:r>
              <a:rPr lang="de-DE" dirty="0">
                <a:latin typeface="Cambria" panose="02040503050406030204" pitchFamily="18" charset="0"/>
              </a:rPr>
              <a:t> 29.5 °C </a:t>
            </a:r>
            <a:r>
              <a:rPr lang="de-DE" dirty="0" err="1">
                <a:latin typeface="Cambria" panose="02040503050406030204" pitchFamily="18" charset="0"/>
              </a:rPr>
              <a:t>with</a:t>
            </a:r>
            <a:r>
              <a:rPr lang="de-DE" dirty="0">
                <a:latin typeface="Cambria" panose="02040503050406030204" pitchFamily="18" charset="0"/>
              </a:rPr>
              <a:t> a </a:t>
            </a:r>
            <a:r>
              <a:rPr lang="de-DE" dirty="0" err="1">
                <a:latin typeface="Cambria" panose="02040503050406030204" pitchFamily="18" charset="0"/>
              </a:rPr>
              <a:t>a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maximum</a:t>
            </a:r>
            <a:r>
              <a:rPr lang="de-DE" dirty="0">
                <a:latin typeface="Cambria" panose="02040503050406030204" pitchFamily="18" charset="0"/>
              </a:rPr>
              <a:t> at 29°C 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5538"/>
            <a:ext cx="7372611" cy="255400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210811" y="5920875"/>
            <a:ext cx="2267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Cambria" panose="02040503050406030204" pitchFamily="18" charset="0"/>
              </a:rPr>
              <a:t>Development </a:t>
            </a:r>
            <a:r>
              <a:rPr lang="de-DE" sz="1400" b="1" dirty="0" err="1">
                <a:latin typeface="Cambria" panose="02040503050406030204" pitchFamily="18" charset="0"/>
              </a:rPr>
              <a:t>of</a:t>
            </a:r>
            <a:r>
              <a:rPr lang="de-DE" sz="1400" b="1" dirty="0">
                <a:latin typeface="Cambria" panose="02040503050406030204" pitchFamily="18" charset="0"/>
              </a:rPr>
              <a:t> Dengue </a:t>
            </a:r>
            <a:r>
              <a:rPr lang="de-DE" sz="1400" b="1" dirty="0" err="1">
                <a:latin typeface="Cambria" panose="02040503050406030204" pitchFamily="18" charset="0"/>
              </a:rPr>
              <a:t>cases</a:t>
            </a:r>
            <a:r>
              <a:rPr lang="de-DE" sz="1400" b="1" dirty="0">
                <a:latin typeface="Cambria" panose="02040503050406030204" pitchFamily="18" charset="0"/>
              </a:rPr>
              <a:t> </a:t>
            </a:r>
            <a:r>
              <a:rPr lang="de-DE" sz="1400" b="1" dirty="0" err="1">
                <a:latin typeface="Cambria" panose="02040503050406030204" pitchFamily="18" charset="0"/>
              </a:rPr>
              <a:t>and</a:t>
            </a:r>
            <a:r>
              <a:rPr lang="de-DE" sz="1400" b="1" dirty="0">
                <a:latin typeface="Cambria" panose="02040503050406030204" pitchFamily="18" charset="0"/>
              </a:rPr>
              <a:t> </a:t>
            </a:r>
            <a:r>
              <a:rPr lang="de-DE" sz="1400" b="1" dirty="0" err="1">
                <a:latin typeface="Cambria" panose="02040503050406030204" pitchFamily="18" charset="0"/>
              </a:rPr>
              <a:t>temperature</a:t>
            </a:r>
            <a:r>
              <a:rPr lang="de-DE" sz="1400" b="1" dirty="0">
                <a:latin typeface="Cambria" panose="02040503050406030204" pitchFamily="18" charset="0"/>
              </a:rPr>
              <a:t> in Thailand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7681" y="6581001"/>
            <a:ext cx="385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https://www.ncbi.nlm.nih.gov/pmc/articles/PMC6708185/</a:t>
            </a:r>
          </a:p>
        </p:txBody>
      </p:sp>
    </p:spTree>
    <p:extLst>
      <p:ext uri="{BB962C8B-B14F-4D97-AF65-F5344CB8AC3E}">
        <p14:creationId xmlns:p14="http://schemas.microsoft.com/office/powerpoint/2010/main" val="61693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34BB-26D6-9415-6B20-5E92BC63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Hypothesis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64F0-0508-3D26-CB24-4A5D402027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Do the </a:t>
            </a:r>
            <a:r>
              <a:rPr lang="en-US" b="1" dirty="0">
                <a:latin typeface="Cambria" panose="02040503050406030204" pitchFamily="18" charset="0"/>
              </a:rPr>
              <a:t>dengue cases </a:t>
            </a:r>
            <a:r>
              <a:rPr lang="en-US" dirty="0">
                <a:latin typeface="Cambria" panose="02040503050406030204" pitchFamily="18" charset="0"/>
              </a:rPr>
              <a:t>correlate with </a:t>
            </a:r>
            <a:r>
              <a:rPr lang="en-US" b="1" dirty="0">
                <a:latin typeface="Cambria" panose="02040503050406030204" pitchFamily="18" charset="0"/>
              </a:rPr>
              <a:t>temperature</a:t>
            </a:r>
            <a:r>
              <a:rPr lang="en-US" dirty="0">
                <a:latin typeface="Cambria" panose="02040503050406030204" pitchFamily="18" charset="0"/>
              </a:rPr>
              <a:t>? Is this a </a:t>
            </a:r>
            <a:r>
              <a:rPr lang="en-US" b="1" dirty="0">
                <a:latin typeface="Cambria" panose="02040503050406030204" pitchFamily="18" charset="0"/>
              </a:rPr>
              <a:t>linear</a:t>
            </a:r>
            <a:r>
              <a:rPr lang="en-US" dirty="0">
                <a:latin typeface="Cambria" panose="02040503050406030204" pitchFamily="18" charset="0"/>
              </a:rPr>
              <a:t> correlation?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How do </a:t>
            </a:r>
            <a:r>
              <a:rPr lang="en-US" b="1" dirty="0">
                <a:latin typeface="Cambria" panose="02040503050406030204" pitchFamily="18" charset="0"/>
              </a:rPr>
              <a:t>urbanized</a:t>
            </a:r>
            <a:r>
              <a:rPr lang="en-US" dirty="0">
                <a:latin typeface="Cambria" panose="02040503050406030204" pitchFamily="18" charset="0"/>
              </a:rPr>
              <a:t> areas affect </a:t>
            </a:r>
            <a:r>
              <a:rPr lang="en-US" b="1" dirty="0">
                <a:latin typeface="Cambria" panose="02040503050406030204" pitchFamily="18" charset="0"/>
              </a:rPr>
              <a:t>infection</a:t>
            </a:r>
            <a:r>
              <a:rPr lang="en-US" dirty="0">
                <a:latin typeface="Cambria" panose="02040503050406030204" pitchFamily="18" charset="0"/>
              </a:rPr>
              <a:t> rates?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Are there </a:t>
            </a:r>
            <a:r>
              <a:rPr lang="en-US" b="1" dirty="0">
                <a:latin typeface="Cambria" panose="02040503050406030204" pitchFamily="18" charset="0"/>
              </a:rPr>
              <a:t>extreme climate events </a:t>
            </a:r>
            <a:r>
              <a:rPr lang="en-US" dirty="0">
                <a:latin typeface="Cambria" panose="02040503050406030204" pitchFamily="18" charset="0"/>
              </a:rPr>
              <a:t>which influence dengue cases?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Are </a:t>
            </a:r>
            <a:r>
              <a:rPr lang="en-US" b="1" dirty="0">
                <a:latin typeface="Cambria" panose="02040503050406030204" pitchFamily="18" charset="0"/>
              </a:rPr>
              <a:t>hotter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</a:rPr>
              <a:t>months</a:t>
            </a:r>
            <a:r>
              <a:rPr lang="en-US" dirty="0">
                <a:latin typeface="Cambria" panose="02040503050406030204" pitchFamily="18" charset="0"/>
              </a:rPr>
              <a:t> connected with </a:t>
            </a:r>
            <a:r>
              <a:rPr lang="en-US" b="1" dirty="0">
                <a:latin typeface="Cambria" panose="02040503050406030204" pitchFamily="18" charset="0"/>
              </a:rPr>
              <a:t>more dengue </a:t>
            </a:r>
            <a:r>
              <a:rPr lang="en-US" dirty="0">
                <a:latin typeface="Cambria" panose="02040503050406030204" pitchFamily="18" charset="0"/>
              </a:rPr>
              <a:t>cases?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Do </a:t>
            </a:r>
            <a:r>
              <a:rPr lang="en-US" b="1" dirty="0">
                <a:latin typeface="Cambria" panose="02040503050406030204" pitchFamily="18" charset="0"/>
              </a:rPr>
              <a:t>hotter regions </a:t>
            </a:r>
            <a:r>
              <a:rPr lang="en-US" dirty="0">
                <a:latin typeface="Cambria" panose="02040503050406030204" pitchFamily="18" charset="0"/>
              </a:rPr>
              <a:t>implicate </a:t>
            </a:r>
            <a:r>
              <a:rPr lang="en-US" b="1" dirty="0">
                <a:latin typeface="Cambria" panose="02040503050406030204" pitchFamily="18" charset="0"/>
              </a:rPr>
              <a:t>more dengue </a:t>
            </a:r>
            <a:r>
              <a:rPr lang="en-US" dirty="0">
                <a:latin typeface="Cambria" panose="02040503050406030204" pitchFamily="18" charset="0"/>
              </a:rPr>
              <a:t>cases?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Are </a:t>
            </a:r>
            <a:r>
              <a:rPr lang="en-US" b="1" dirty="0">
                <a:latin typeface="Cambria" panose="02040503050406030204" pitchFamily="18" charset="0"/>
              </a:rPr>
              <a:t>years</a:t>
            </a:r>
            <a:r>
              <a:rPr lang="en-US" dirty="0">
                <a:latin typeface="Cambria" panose="02040503050406030204" pitchFamily="18" charset="0"/>
              </a:rPr>
              <a:t> with higher temperature in accordance with years of high infection rates?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BBF8E-0631-07FA-658D-0A9AC18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Datasets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F591C-ECF0-EF81-A103-19C70188777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07226"/>
            <a:ext cx="3078163" cy="448786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ERA5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database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Monthly 2m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2006 - 2022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CDCF0CB-FB2F-C459-14AF-F9A25DB72CD5}"/>
              </a:ext>
            </a:extLst>
          </p:cNvPr>
          <p:cNvSpPr txBox="1">
            <a:spLocks/>
          </p:cNvSpPr>
          <p:nvPr/>
        </p:nvSpPr>
        <p:spPr>
          <a:xfrm>
            <a:off x="4476408" y="1807596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DENGUE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DHF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Total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monthly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infections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 per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district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2006 - 2020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C88E83E-224F-D8F1-4CFE-BF9BF30FC80B}"/>
              </a:ext>
            </a:extLst>
          </p:cNvPr>
          <p:cNvSpPr txBox="1">
            <a:spLocks/>
          </p:cNvSpPr>
          <p:nvPr/>
        </p:nvSpPr>
        <p:spPr>
          <a:xfrm>
            <a:off x="8114617" y="1813155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POPULATION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Data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from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2012 – 2020</a:t>
            </a:r>
          </a:p>
          <a:p>
            <a:pPr>
              <a:buFont typeface="Wingdings" pitchFamily="2" charset="2"/>
              <a:buChar char="Ø"/>
            </a:pP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Estimates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for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2006 – 2011 (linear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regression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model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0025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4" grpId="1" animBg="1"/>
      <p:bldP spid="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1196</Words>
  <Application>Microsoft Macintosh PowerPoint</Application>
  <PresentationFormat>Breitbild</PresentationFormat>
  <Paragraphs>246</Paragraphs>
  <Slides>21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Wingdings</vt:lpstr>
      <vt:lpstr>Office</vt:lpstr>
      <vt:lpstr>Temperature sensitivity of Dengue in  Thailand </vt:lpstr>
      <vt:lpstr>Overview </vt:lpstr>
      <vt:lpstr>Dengue </vt:lpstr>
      <vt:lpstr>Dengue Virus </vt:lpstr>
      <vt:lpstr>Climate</vt:lpstr>
      <vt:lpstr>Climate </vt:lpstr>
      <vt:lpstr>Relation between temperature and dengue  </vt:lpstr>
      <vt:lpstr>Hypothesis </vt:lpstr>
      <vt:lpstr>Datasets </vt:lpstr>
      <vt:lpstr>PowerPoint-Präsentation</vt:lpstr>
      <vt:lpstr>Data integration</vt:lpstr>
      <vt:lpstr>Cleaning Data</vt:lpstr>
      <vt:lpstr>Exploratory data analysis</vt:lpstr>
      <vt:lpstr>Spatial analysis and mapping</vt:lpstr>
      <vt:lpstr>Timeline </vt:lpstr>
      <vt:lpstr>Sources</vt:lpstr>
      <vt:lpstr>Effect of higher Temperatures on Aedes mosquitoes </vt:lpstr>
      <vt:lpstr>Intrinsic and extrinsic incubation period</vt:lpstr>
      <vt:lpstr>Replication cycle of the aedes mosquitoes </vt:lpstr>
      <vt:lpstr>Population data</vt:lpstr>
      <vt:lpstr>ERA 5 – Data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sensitivity of Dengue in  Thailand </dc:title>
  <dc:creator>Dana Levi</dc:creator>
  <cp:lastModifiedBy>Dana Levi</cp:lastModifiedBy>
  <cp:revision>26</cp:revision>
  <cp:lastPrinted>2023-05-15T16:10:11Z</cp:lastPrinted>
  <dcterms:created xsi:type="dcterms:W3CDTF">2023-05-11T12:38:35Z</dcterms:created>
  <dcterms:modified xsi:type="dcterms:W3CDTF">2023-05-18T19:13:10Z</dcterms:modified>
</cp:coreProperties>
</file>