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Data Background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2006 - 2022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16.05.23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1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94556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65529" y="1825623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*Database*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092858" y="1825624"/>
            <a:ext cx="2894556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Climate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E2006-9631-B460-9AC0-7A576080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Seasons: (</a:t>
            </a:r>
            <a:r>
              <a:rPr lang="de-DE" dirty="0" err="1"/>
              <a:t>monsoon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/>
              <a:t> - oct</a:t>
            </a:r>
            <a:r>
              <a:rPr lang="de-DE" dirty="0"/>
              <a:t>, dry winters)</a:t>
            </a:r>
          </a:p>
          <a:p>
            <a:pPr>
              <a:buFont typeface="Wingdings" pitchFamily="2" charset="2"/>
              <a:buChar char="§"/>
            </a:pPr>
            <a:r>
              <a:rPr lang="de-DE" dirty="0"/>
              <a:t>Trends: </a:t>
            </a:r>
            <a:r>
              <a:rPr lang="de-DE" dirty="0" err="1"/>
              <a:t>rising</a:t>
            </a:r>
            <a:r>
              <a:rPr lang="de-DE" dirty="0"/>
              <a:t> min and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max</a:t>
            </a:r>
            <a:r>
              <a:rPr lang="de-DE" dirty="0"/>
              <a:t> in spring (Masud et al.)</a:t>
            </a:r>
          </a:p>
        </p:txBody>
      </p:sp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Breitbild</PresentationFormat>
  <Paragraphs>28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Datasets </vt:lpstr>
      <vt:lpstr>Climate </vt:lpstr>
      <vt:lpstr>Dengue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Frederik Racky</cp:lastModifiedBy>
  <cp:revision>4</cp:revision>
  <cp:lastPrinted>2023-05-15T16:10:11Z</cp:lastPrinted>
  <dcterms:created xsi:type="dcterms:W3CDTF">2023-05-11T12:38:35Z</dcterms:created>
  <dcterms:modified xsi:type="dcterms:W3CDTF">2023-05-16T12:23:55Z</dcterms:modified>
</cp:coreProperties>
</file>