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75605"/>
  </p:normalViewPr>
  <p:slideViewPr>
    <p:cSldViewPr snapToGrid="0">
      <p:cViewPr varScale="1">
        <p:scale>
          <a:sx n="67" d="100"/>
          <a:sy n="67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</a:t>
          </a:r>
        </a:p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8588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Climate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E2006-9631-B460-9AC0-7A576080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Seasons: (</a:t>
            </a:r>
            <a:r>
              <a:rPr lang="de-DE" dirty="0" err="1"/>
              <a:t>monsoon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/>
              <a:t> - oct</a:t>
            </a:r>
            <a:r>
              <a:rPr lang="de-DE" dirty="0"/>
              <a:t>, dry winters)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Trends: </a:t>
            </a:r>
            <a:r>
              <a:rPr lang="de-DE" dirty="0" err="1"/>
              <a:t>rising</a:t>
            </a:r>
            <a:r>
              <a:rPr lang="de-DE" dirty="0"/>
              <a:t> min and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dirty="0" err="1"/>
              <a:t>max</a:t>
            </a:r>
            <a:r>
              <a:rPr lang="de-DE" dirty="0"/>
              <a:t> in spring (Masud et al.)</a:t>
            </a:r>
          </a:p>
        </p:txBody>
      </p:sp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5E4C7-1A86-B129-5AD2-2F3DAE04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DHF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investigation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urbanized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Breitbild</PresentationFormat>
  <Paragraphs>38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 </vt:lpstr>
      <vt:lpstr>Dengue </vt:lpstr>
      <vt:lpstr>Datasets </vt:lpstr>
      <vt:lpstr>Further investigation ideas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7</cp:revision>
  <cp:lastPrinted>2023-05-15T16:10:11Z</cp:lastPrinted>
  <dcterms:created xsi:type="dcterms:W3CDTF">2023-05-11T12:38:35Z</dcterms:created>
  <dcterms:modified xsi:type="dcterms:W3CDTF">2023-05-16T15:16:20Z</dcterms:modified>
</cp:coreProperties>
</file>