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60" r:id="rId5"/>
    <p:sldId id="261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75578"/>
  </p:normalViewPr>
  <p:slideViewPr>
    <p:cSldViewPr snapToGrid="0">
      <p:cViewPr>
        <p:scale>
          <a:sx n="161" d="100"/>
          <a:sy n="161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,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america</a:t>
            </a:r>
            <a:r>
              <a:rPr lang="de-DE" dirty="0"/>
              <a:t>)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8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7"/>
            <a:ext cx="1864876" cy="15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1239283" y="3578087"/>
            <a:ext cx="186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560983" cy="16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427012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4579289" y="3578087"/>
            <a:ext cx="22820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Cambria" panose="02040503050406030204" pitchFamily="18" charset="0"/>
              </a:rPr>
              <a:t>https://</a:t>
            </a:r>
            <a:r>
              <a:rPr lang="de-DE" sz="700" dirty="0" err="1">
                <a:latin typeface="Cambria" panose="02040503050406030204" pitchFamily="18" charset="0"/>
              </a:rPr>
              <a:t>media.istockphoto.com</a:t>
            </a:r>
            <a:r>
              <a:rPr lang="de-DE" sz="700" dirty="0">
                <a:latin typeface="Cambria" panose="02040503050406030204" pitchFamily="18" charset="0"/>
              </a:rPr>
              <a:t>/</a:t>
            </a:r>
            <a:r>
              <a:rPr lang="de-DE" sz="700" dirty="0" err="1">
                <a:latin typeface="Cambria" panose="02040503050406030204" pitchFamily="18" charset="0"/>
              </a:rPr>
              <a:t>id</a:t>
            </a:r>
            <a:r>
              <a:rPr lang="de-DE" sz="700" dirty="0">
                <a:latin typeface="Cambria" panose="02040503050406030204" pitchFamily="18" charset="0"/>
              </a:rPr>
              <a:t>/1263464608/de/</a:t>
            </a:r>
            <a:r>
              <a:rPr lang="de-DE" sz="700" dirty="0" err="1">
                <a:latin typeface="Cambria" panose="02040503050406030204" pitchFamily="18" charset="0"/>
              </a:rPr>
              <a:t>foto</a:t>
            </a:r>
            <a:r>
              <a:rPr lang="de-DE" sz="7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745896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Serotypes</a:t>
            </a:r>
            <a:r>
              <a:rPr lang="de-DE" sz="2800" dirty="0">
                <a:latin typeface="Cambria" panose="02040503050406030204" pitchFamily="18" charset="0"/>
              </a:rPr>
              <a:t>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albopictus</a:t>
            </a:r>
            <a:endParaRPr lang="de-DE" sz="2800" dirty="0">
              <a:latin typeface="Cambria" panose="02040503050406030204" pitchFamily="18" charset="0"/>
            </a:endParaRPr>
          </a:p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aegypti</a:t>
            </a:r>
            <a:endParaRPr lang="de-D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r>
              <a:rPr lang="de-DE" dirty="0"/>
              <a:t>*</a:t>
            </a:r>
            <a:r>
              <a:rPr lang="de-DE" dirty="0" err="1"/>
              <a:t>dengue</a:t>
            </a:r>
            <a:r>
              <a:rPr lang="de-DE" dirty="0"/>
              <a:t> source*</a:t>
            </a: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19EAC-00EA-9987-976D-52A7A7D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937A2-A8CA-9C35-ADD4-F43D500D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1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Macintosh PowerPoint</Application>
  <PresentationFormat>Breitbild</PresentationFormat>
  <Paragraphs>70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</vt:lpstr>
      <vt:lpstr>Climate </vt:lpstr>
      <vt:lpstr>Dengue </vt:lpstr>
      <vt:lpstr>Datasets </vt:lpstr>
      <vt:lpstr>Further investigation ideas </vt:lpstr>
      <vt:lpstr>Sources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14</cp:revision>
  <cp:lastPrinted>2023-05-15T16:10:11Z</cp:lastPrinted>
  <dcterms:created xsi:type="dcterms:W3CDTF">2023-05-11T12:38:35Z</dcterms:created>
  <dcterms:modified xsi:type="dcterms:W3CDTF">2023-05-18T13:38:05Z</dcterms:modified>
</cp:coreProperties>
</file>