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Background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Data Background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14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</vt:lpstr>
      <vt:lpstr>Temperature sensitivity of Dengue in  Thailand </vt:lpstr>
      <vt:lpstr>Overview </vt:lpstr>
      <vt:lpstr>Datasets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1</cp:revision>
  <dcterms:created xsi:type="dcterms:W3CDTF">2023-05-11T12:38:35Z</dcterms:created>
  <dcterms:modified xsi:type="dcterms:W3CDTF">2023-05-11T15:40:50Z</dcterms:modified>
</cp:coreProperties>
</file>