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815108b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815108b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c394b09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c394b09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c394b0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c394b0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815108b1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815108b1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9c394b09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9c394b09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9dd2678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9dd2678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c394b0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9c394b0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9c394b09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9c394b09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9c394b0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9c394b0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9c394b09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9c394b09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c394b09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c394b09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815108b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815108b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9797bb8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9797bb8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9dd2678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9dd2678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9c394b09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9c394b09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9a76e3c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9a76e3c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9a76e3c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9a76e3c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9c394b0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9c394b0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9c394b0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9c394b0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9c394b0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9c394b0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9c394b0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9c394b0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c394b0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c394b0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9dd26788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9dd26788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c394b09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9c394b09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815108b1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815108b1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a76e3c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a76e3c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c394b0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c394b09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15108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815108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15108b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15108b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86350" y="2893775"/>
            <a:ext cx="73713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 Korkmazel, Hanna Friess,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Evgeniya Abadzhieva, Maria Paula Fuentes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225"/>
            <a:ext cx="9144001" cy="39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42300" y="540000"/>
            <a:ext cx="8190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Data </a:t>
            </a:r>
            <a:r>
              <a:rPr lang="en" sz="4000" b="1" i="1">
                <a:solidFill>
                  <a:schemeClr val="dk1"/>
                </a:solidFill>
              </a:rPr>
              <a:t>Analysis</a:t>
            </a:r>
            <a:r>
              <a:rPr lang="en" sz="4000" b="1">
                <a:solidFill>
                  <a:schemeClr val="dk1"/>
                </a:solidFill>
              </a:rPr>
              <a:t> Final Presentation</a:t>
            </a:r>
            <a:endParaRPr sz="4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Drug repurposing – gastric cancer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Summer term 2023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19.07.2023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Project 05 - Group 01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Supervisor: Prof. Dr. Carl Herrmann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Tutor: Ana Luisa Costa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Presenting: Deniz Korkmazel, Evgeniya Abadzhieva, Hanna Frieß, María Paula Fuentes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0" y="1320925"/>
            <a:ext cx="4021473" cy="3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723" y="1618300"/>
            <a:ext cx="4390351" cy="2821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541675" y="382650"/>
            <a:ext cx="8259300" cy="7008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07350" y="446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Identifying top targets and mechanism of actions 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info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Oncological drugs 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18050" y="427375"/>
            <a:ext cx="8520600" cy="572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90775" y="507725"/>
            <a:ext cx="6306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HDAC inhibitors 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27" y="1152475"/>
            <a:ext cx="5820350" cy="3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50" y="1017725"/>
            <a:ext cx="604930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460800" y="278325"/>
            <a:ext cx="7961400" cy="8796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623400" y="43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concentration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l="821" r="51679"/>
          <a:stretch/>
        </p:blipFill>
        <p:spPr>
          <a:xfrm>
            <a:off x="228600" y="1569050"/>
            <a:ext cx="4343400" cy="3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78250" y="103650"/>
            <a:ext cx="8587500" cy="12972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28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Comparative Analysis: Shared Targets and Mechanisms of Action in Gastric and Breast Cancer</a:t>
            </a:r>
            <a:endParaRPr sz="222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730" y="1627224"/>
            <a:ext cx="4318219" cy="2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l="50000"/>
          <a:stretch/>
        </p:blipFill>
        <p:spPr>
          <a:xfrm>
            <a:off x="4572009" y="1574175"/>
            <a:ext cx="4339741" cy="30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278250" y="103650"/>
            <a:ext cx="8587500" cy="12972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8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Comparative Analysis: Shared Targets and Mechanisms of Action in Gastric and Breast Cancer</a:t>
            </a:r>
            <a:endParaRPr sz="222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0" y="1574175"/>
            <a:ext cx="4509388" cy="30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495350"/>
            <a:ext cx="4904968" cy="254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676" y="1495350"/>
            <a:ext cx="5157324" cy="25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288225" y="382650"/>
            <a:ext cx="8512800" cy="9243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0" y="1329525"/>
            <a:ext cx="4408551" cy="30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9200"/>
            <a:ext cx="4408551" cy="296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0" y="1575597"/>
            <a:ext cx="4055175" cy="28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123" y="1664700"/>
            <a:ext cx="4505726" cy="2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message of our analysis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HDAC Inhibitors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Paper for future research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00" y="1029625"/>
            <a:ext cx="7332425" cy="3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93250" y="203750"/>
            <a:ext cx="8557500" cy="7455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A little reminder: </a:t>
            </a:r>
            <a:endParaRPr sz="2100" b="1" baseline="3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for further research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50" y="950188"/>
            <a:ext cx="64621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5" y="0"/>
            <a:ext cx="8693924" cy="504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2"/>
            <a:ext cx="9144000" cy="511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666427" y="1090339"/>
            <a:ext cx="72132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41639"/>
            <a:ext cx="5009126" cy="266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650" y="1344563"/>
            <a:ext cx="4320350" cy="245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1469388"/>
            <a:ext cx="5071719" cy="2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451" y="1767575"/>
            <a:ext cx="4153851" cy="2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307837"/>
            <a:ext cx="4490779" cy="25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307825"/>
            <a:ext cx="4921249" cy="2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8" y="0"/>
            <a:ext cx="88458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25" y="1218325"/>
            <a:ext cx="53286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15900" y="116725"/>
            <a:ext cx="8557500" cy="7455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Fold change analysis: general analysis </a:t>
            </a:r>
            <a:endParaRPr sz="2100" b="1" baseline="30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74" y="942024"/>
            <a:ext cx="6113175" cy="3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864700"/>
            <a:ext cx="5518425" cy="40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64" y="445013"/>
            <a:ext cx="6819109" cy="40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5600"/>
            <a:ext cx="4786925" cy="281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00" y="1678275"/>
            <a:ext cx="4381625" cy="25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288225" y="412475"/>
            <a:ext cx="8542800" cy="8052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50250" y="467375"/>
            <a:ext cx="8214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Comparing different amount of centers for K-Means clustering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1748" t="8725"/>
          <a:stretch/>
        </p:blipFill>
        <p:spPr>
          <a:xfrm>
            <a:off x="94475" y="1679713"/>
            <a:ext cx="4477524" cy="28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t="6976"/>
          <a:stretch/>
        </p:blipFill>
        <p:spPr>
          <a:xfrm>
            <a:off x="4572000" y="1679725"/>
            <a:ext cx="4413899" cy="28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28600" y="293200"/>
            <a:ext cx="8557500" cy="7455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82050" y="442300"/>
            <a:ext cx="78867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11875" y="367750"/>
            <a:ext cx="7812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PCA for drug response of five different cancer subtypes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5" y="1467300"/>
            <a:ext cx="8368749" cy="27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318050" y="442300"/>
            <a:ext cx="8520600" cy="7101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01325" y="501925"/>
            <a:ext cx="797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Throwback to the project proposal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511875" y="233575"/>
            <a:ext cx="8438400" cy="6411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29675" y="267775"/>
            <a:ext cx="8520600" cy="5727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reduction - PCA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5" y="1046275"/>
            <a:ext cx="5462948" cy="40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912700" y="1956150"/>
            <a:ext cx="285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Identifying drugs inducing strong negative cell growth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(16:9)</PresentationFormat>
  <Paragraphs>41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Bioinformatics Final presentation</vt:lpstr>
      <vt:lpstr>PowerPoint-Präsentation</vt:lpstr>
      <vt:lpstr>PowerPoint-Präsentation</vt:lpstr>
      <vt:lpstr>PowerPoint-Präsentation</vt:lpstr>
      <vt:lpstr> </vt:lpstr>
      <vt:lpstr>PowerPoint-Präsentation</vt:lpstr>
      <vt:lpstr>PowerPoint-Präsentation</vt:lpstr>
      <vt:lpstr>PowerPoint-Präsentation</vt:lpstr>
      <vt:lpstr>Data reduction - PCA </vt:lpstr>
      <vt:lpstr>Identifying top targets and mechanism of actions </vt:lpstr>
      <vt:lpstr>PowerPoint-Präsentation</vt:lpstr>
      <vt:lpstr>PowerPoint-Präsentation</vt:lpstr>
      <vt:lpstr>Drug concentration </vt:lpstr>
      <vt:lpstr>Comparative Analysis: Shared Targets and Mechanisms of Action in Gastric and Breast Cancer</vt:lpstr>
      <vt:lpstr>Comparative Analysis: Shared Targets and Mechanisms of Action in Gastric and Breast Cancer</vt:lpstr>
      <vt:lpstr>PowerPoint-Präsentation</vt:lpstr>
      <vt:lpstr>PowerPoint-Präsentation</vt:lpstr>
      <vt:lpstr>Linear Regression</vt:lpstr>
      <vt:lpstr>Core message of our analysis</vt:lpstr>
      <vt:lpstr>FURTHER ANALYSIS</vt:lpstr>
      <vt:lpstr>References for further research</vt:lpstr>
      <vt:lpstr>Extra Slides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Final presentation</dc:title>
  <dc:creator>Deniz Korkmazel</dc:creator>
  <cp:lastModifiedBy>deniz korkmazel</cp:lastModifiedBy>
  <cp:revision>1</cp:revision>
  <dcterms:modified xsi:type="dcterms:W3CDTF">2023-07-17T17:11:09Z</dcterms:modified>
</cp:coreProperties>
</file>