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D0D"/>
    <a:srgbClr val="72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7728-F884-01D7-747B-73714EA6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9034-3087-9BD9-0BDD-635FBB9B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494E-BDDE-F9A1-9E69-7C6BDE9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743B-B4FF-9BE8-314B-B34EF81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1CA5-EAB5-469D-CCDE-7A328AC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C09C-FC66-7AC2-33CC-1E90320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FD52F-5B1B-C7F3-62FE-87BF192F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F56A4-D8D6-3F66-A126-BBF9785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468B-557A-B84B-B167-65A888D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CE414-1B15-64E2-D94E-EDAE194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FCD1EF-F2CA-00D5-7DF7-F888A3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E9547-6342-91FE-191F-0F91311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1F1F6-164F-2949-4791-A0A2B3A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FE9CA-28D5-2D55-A235-8CC538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DC630-96BD-D6CF-8549-FC09B5A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2F6A-EFC5-29E1-315D-FBC14E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0629"/>
          </a:xfrm>
          <a:solidFill>
            <a:srgbClr val="A70D0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947E-6E47-1E08-48AF-2118CAC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BAF-87C6-D2CA-54ED-D541D867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C2AEB-754A-96AC-4C81-662B61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topic</a:t>
            </a:r>
            <a:r>
              <a:rPr lang="de-DE" dirty="0"/>
              <a:t> 05 </a:t>
            </a:r>
            <a:r>
              <a:rPr lang="de-DE" dirty="0" err="1"/>
              <a:t>team</a:t>
            </a:r>
            <a:r>
              <a:rPr lang="de-DE" dirty="0"/>
              <a:t> 02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8A212-927E-4E68-184E-1E1C8F6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9FC6-9A05-338F-B9EE-D9A19880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16896-3A07-D4AB-1B57-E6CE7A6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BB0EA-2803-98C8-C6B8-AFF5E56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3A96-ADF1-7CC3-47FC-9B68704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604F5-DF54-CD2A-CD0F-E793E45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B7211-DB06-FA44-A0F9-5179BB2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FB34A-5FE6-D613-F2AA-392D5057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4FA3B-4AFF-7263-3415-E35C82F8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7A7F3-0133-43E4-C92F-11575F9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32400-E475-C0E4-5A80-3D5D1A8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A38E3-C715-1903-B6FB-D8CC314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9808-429B-6F95-BFAB-A0ED913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51BF5-87BD-9D92-8DB6-8C041289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20373-F313-A322-83B8-86DBFF94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84150-08F1-F934-4C71-13C6F4E6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881C8-EFA0-8772-A19C-92B14EF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EAC57D-E19C-027E-BCF3-9474B73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C02F6-A2D3-A626-DA70-6E3BF99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98371-9441-4246-A4A1-E73A432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FA56-9E23-8A87-0FC6-91CB60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82FD0-2814-CC54-0415-B4902BA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D7182-EF22-DB51-12D5-0DB15DE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E10A8-38FE-ADFC-9925-D37E90A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A9F886-C668-1EB3-1F03-669C600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24BC0-504C-C74C-8661-3943F56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1E694-B46B-ABC7-07AE-5596734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6C92-A448-E3E5-A6BD-4A7E086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25D5-23C9-D3CE-E2E1-6C4EC101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741A3-5EB9-CE6D-E75A-0A9A9A9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B35DE-5CB5-AF65-4801-3CF0CB3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0C6D-4715-A692-7424-D324221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19EE5-A6C7-FB87-C7D6-9A008FE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2642B-6241-992E-CC0F-7FD7892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2A7151-192C-DDB7-F4A4-A812CEBD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DE111-48B8-43A0-3F0D-70D24782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DBBB-2E3C-4841-3250-1D18929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3A364-5A74-6032-DC7C-165BD81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9ADB2-F313-E643-B4B3-7B25CD7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A0EF5E-DAB1-CF97-8582-C8766764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CEEEC-F599-896E-9D9E-A2F8641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C1382-E432-5A51-5D09-5A8F1A6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E4FC-89D0-4339-892C-A891E8BB820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56F-B371-9E9A-F61F-61F13910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6E4CC-736A-1984-A5DF-9A5C08F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ocs.net/acute-kidney-injury-pearls-and-pitfall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www.emdocs.net/acute-kidney-injury-pearls-and-pitfal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50DC6F7-8CD9-28E4-FEEA-2624DAF2F24A}"/>
              </a:ext>
            </a:extLst>
          </p:cNvPr>
          <p:cNvSpPr/>
          <p:nvPr/>
        </p:nvSpPr>
        <p:spPr>
          <a:xfrm>
            <a:off x="5719665" y="1542240"/>
            <a:ext cx="6472335" cy="3374571"/>
          </a:xfrm>
          <a:prstGeom prst="rect">
            <a:avLst/>
          </a:prstGeom>
          <a:solidFill>
            <a:srgbClr val="A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8A59BA-98F2-54D3-A17D-452A798A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244" y="1122363"/>
            <a:ext cx="4649755" cy="23876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topic05 team02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kidney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A52C6-F57C-B202-4C98-90FF8B78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602038"/>
            <a:ext cx="4649755" cy="1655762"/>
          </a:xfrm>
        </p:spPr>
        <p:txBody>
          <a:bodyPr anchor="ctr"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project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proposal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DD9D7-AC13-920D-DACD-DE168A8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2240"/>
            <a:ext cx="5719665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4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0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timetable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1EF0020-2FAE-7453-EB40-3B3A8A356E4E}"/>
              </a:ext>
            </a:extLst>
          </p:cNvPr>
          <p:cNvCxnSpPr>
            <a:cxnSpLocks/>
          </p:cNvCxnSpPr>
          <p:nvPr/>
        </p:nvCxnSpPr>
        <p:spPr>
          <a:xfrm>
            <a:off x="0" y="4991785"/>
            <a:ext cx="12192000" cy="0"/>
          </a:xfrm>
          <a:prstGeom prst="straightConnector1">
            <a:avLst/>
          </a:prstGeom>
          <a:ln w="260350" cap="rnd">
            <a:solidFill>
              <a:schemeClr val="tx2"/>
            </a:solidFill>
            <a:tailEnd type="triangl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Legende: mit Pfeil nach unten 81">
            <a:extLst>
              <a:ext uri="{FF2B5EF4-FFF2-40B4-BE49-F238E27FC236}">
                <a16:creationId xmlns:a16="http://schemas.microsoft.com/office/drawing/2014/main" id="{152D0B63-2E94-DE0E-748F-EDF512877F59}"/>
              </a:ext>
            </a:extLst>
          </p:cNvPr>
          <p:cNvSpPr/>
          <p:nvPr/>
        </p:nvSpPr>
        <p:spPr>
          <a:xfrm>
            <a:off x="622720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cleanup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cleaned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set</a:t>
            </a:r>
            <a:endParaRPr lang="de-DE" sz="1600" kern="100" dirty="0">
              <a:solidFill>
                <a:srgbClr val="1F2328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algn="ctr"/>
            <a:endParaRPr lang="de-DE" dirty="0"/>
          </a:p>
        </p:txBody>
      </p:sp>
      <p:sp>
        <p:nvSpPr>
          <p:cNvPr id="83" name="Legende: mit Pfeil nach unten 82">
            <a:extLst>
              <a:ext uri="{FF2B5EF4-FFF2-40B4-BE49-F238E27FC236}">
                <a16:creationId xmlns:a16="http://schemas.microsoft.com/office/drawing/2014/main" id="{3DC57DA5-CDDF-05F0-BA4B-138EB774CC89}"/>
              </a:ext>
            </a:extLst>
          </p:cNvPr>
          <p:cNvSpPr/>
          <p:nvPr/>
        </p:nvSpPr>
        <p:spPr>
          <a:xfrm>
            <a:off x="3020951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exploration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Visualization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</a:t>
            </a:r>
            <a:r>
              <a:rPr lang="de-DE" sz="1600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distribution</a:t>
            </a:r>
            <a:endParaRPr lang="de-DE" sz="1600" kern="100" dirty="0">
              <a:solidFill>
                <a:srgbClr val="1F2328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Legende: mit Pfeil nach unten 83">
            <a:extLst>
              <a:ext uri="{FF2B5EF4-FFF2-40B4-BE49-F238E27FC236}">
                <a16:creationId xmlns:a16="http://schemas.microsoft.com/office/drawing/2014/main" id="{1E5D1AE1-851E-82C3-565B-C8FB2F0CBF78}"/>
              </a:ext>
            </a:extLst>
          </p:cNvPr>
          <p:cNvSpPr/>
          <p:nvPr/>
        </p:nvSpPr>
        <p:spPr>
          <a:xfrm>
            <a:off x="5419183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reduction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cluster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solidFill>
                  <a:srgbClr val="1F2328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samples</a:t>
            </a:r>
            <a:endParaRPr lang="de-DE" sz="1600" kern="100" dirty="0">
              <a:solidFill>
                <a:srgbClr val="1F2328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Legende: mit Pfeil nach unten 84">
            <a:extLst>
              <a:ext uri="{FF2B5EF4-FFF2-40B4-BE49-F238E27FC236}">
                <a16:creationId xmlns:a16="http://schemas.microsoft.com/office/drawing/2014/main" id="{1D7009E3-C013-E3FE-AA94-8FE40431FBCA}"/>
              </a:ext>
            </a:extLst>
          </p:cNvPr>
          <p:cNvSpPr/>
          <p:nvPr/>
        </p:nvSpPr>
        <p:spPr>
          <a:xfrm>
            <a:off x="7817415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modelling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D11556-88D8-6899-F75B-90C86EB09EDD}"/>
              </a:ext>
            </a:extLst>
          </p:cNvPr>
          <p:cNvSpPr txBox="1"/>
          <p:nvPr/>
        </p:nvSpPr>
        <p:spPr>
          <a:xfrm>
            <a:off x="174276" y="4822508"/>
            <a:ext cx="1201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Until</a:t>
            </a:r>
            <a:r>
              <a:rPr lang="de-DE" sz="1600" dirty="0">
                <a:solidFill>
                  <a:schemeClr val="bg1"/>
                </a:solidFill>
              </a:rPr>
              <a:t>	17.05.		              31.05.	                         14.06.		                   28.06.		          19.07.</a:t>
            </a:r>
          </a:p>
        </p:txBody>
      </p:sp>
      <p:sp>
        <p:nvSpPr>
          <p:cNvPr id="90" name="Legende: mit Pfeil nach unten 89">
            <a:extLst>
              <a:ext uri="{FF2B5EF4-FFF2-40B4-BE49-F238E27FC236}">
                <a16:creationId xmlns:a16="http://schemas.microsoft.com/office/drawing/2014/main" id="{7B5E3077-EFF3-741C-FDB2-D894C67CD2C1}"/>
              </a:ext>
            </a:extLst>
          </p:cNvPr>
          <p:cNvSpPr/>
          <p:nvPr/>
        </p:nvSpPr>
        <p:spPr>
          <a:xfrm>
            <a:off x="10215647" y="2961446"/>
            <a:ext cx="1742739" cy="1861062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98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039-D716-204B-58CA-7FF5C48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565279-C0F2-3021-6746-0AA82515B0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2" tooltip="http://www.emdocs.net/acute-kidney-injury-pearls-and-pitfalls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3" tooltip="https://creativecommons.org/licenses/by/3.0/"/>
              </a:rPr>
              <a:t>CC BY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40718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</vt:lpstr>
      <vt:lpstr>topic05 team02 kidney cancer</vt:lpstr>
      <vt:lpstr>Research question</vt:lpstr>
      <vt:lpstr>Milestones and timetable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topic05 team02 kidney cancer</dc:title>
  <dc:creator>JessicaAnna Albrecht</dc:creator>
  <cp:lastModifiedBy>JessicaAnna Albrecht</cp:lastModifiedBy>
  <cp:revision>6</cp:revision>
  <dcterms:created xsi:type="dcterms:W3CDTF">2023-05-09T16:27:05Z</dcterms:created>
  <dcterms:modified xsi:type="dcterms:W3CDTF">2023-05-09T17:19:03Z</dcterms:modified>
</cp:coreProperties>
</file>