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69" r:id="rId2"/>
    <p:sldId id="268" r:id="rId3"/>
    <p:sldId id="258" r:id="rId4"/>
    <p:sldId id="265" r:id="rId5"/>
    <p:sldId id="259" r:id="rId6"/>
    <p:sldId id="278" r:id="rId7"/>
    <p:sldId id="279" r:id="rId8"/>
    <p:sldId id="280" r:id="rId9"/>
    <p:sldId id="281" r:id="rId10"/>
    <p:sldId id="282" r:id="rId11"/>
    <p:sldId id="270" r:id="rId12"/>
    <p:sldId id="271" r:id="rId13"/>
    <p:sldId id="272" r:id="rId14"/>
    <p:sldId id="283" r:id="rId15"/>
    <p:sldId id="276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04.06.2021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C0DE-FC8D-47B2-A31B-DB04DBC68AE0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A44-830D-41DA-9EAC-ECFA9F89C333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D0E-753B-4402-973B-D56DDD5895C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6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320D-23B4-4925-ABEE-952C096E365F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4115-6ACD-4CD2-B0B3-3F8C57C64D3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ED72-D7FD-48A1-99E6-56605D4FF576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2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BFB-7718-4B2C-8417-47A56DB2BF5A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1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B4DA-DB42-4DE9-8163-33A10F390BE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0C3-7BDF-42AF-BB99-BCF56695F1F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76F68-28AE-4795-B873-CBC51A6E4862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4572-2BC5-42A4-A469-FA0EFBF8748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6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31FE3-EE36-4766-897A-7B65A298288B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96CEC-B63C-4A02-903C-718456DF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9408"/>
          </a:xfrm>
        </p:spPr>
        <p:txBody>
          <a:bodyPr>
            <a:noAutofit/>
          </a:bodyPr>
          <a:lstStyle/>
          <a:p>
            <a:b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The role of tissue-specific antigens in different cancer entities</a:t>
            </a:r>
            <a:endParaRPr lang="en-US" sz="5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DC4ECC-697D-4FEC-AD07-EA6AFCF99FDC}"/>
              </a:ext>
            </a:extLst>
          </p:cNvPr>
          <p:cNvSpPr/>
          <p:nvPr/>
        </p:nvSpPr>
        <p:spPr>
          <a:xfrm>
            <a:off x="1097280" y="5120851"/>
            <a:ext cx="9254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04.06.2021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Sun, Leon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Hornich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A00BB-B035-4848-ACE9-7AADC90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86E16D-5E46-4835-9B6B-0DEDBF4CD3D2}"/>
              </a:ext>
            </a:extLst>
          </p:cNvPr>
          <p:cNvSpPr/>
          <p:nvPr/>
        </p:nvSpPr>
        <p:spPr>
          <a:xfrm>
            <a:off x="1097280" y="3401121"/>
            <a:ext cx="50605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 err="1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4716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Microarrays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11</a:t>
            </a:fld>
            <a:endParaRPr lang="de-DE" dirty="0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9D9912A-37FD-4D6C-8F85-BE8C11184DD7}"/>
              </a:ext>
            </a:extLst>
          </p:cNvPr>
          <p:cNvSpPr txBox="1"/>
          <p:nvPr/>
        </p:nvSpPr>
        <p:spPr>
          <a:xfrm>
            <a:off x="6793189" y="5185571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B334B823-4115-45A3-BBEF-6565EAB4AA44}"/>
              </a:ext>
            </a:extLst>
          </p:cNvPr>
          <p:cNvSpPr txBox="1"/>
          <p:nvPr/>
        </p:nvSpPr>
        <p:spPr>
          <a:xfrm>
            <a:off x="1626785" y="574379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17">
            <a:extLst>
              <a:ext uri="{FF2B5EF4-FFF2-40B4-BE49-F238E27FC236}">
                <a16:creationId xmlns:a16="http://schemas.microsoft.com/office/drawing/2014/main" id="{D0F86F1D-B236-46CB-AFF2-8BAE1D187127}"/>
              </a:ext>
            </a:extLst>
          </p:cNvPr>
          <p:cNvCxnSpPr>
            <a:cxnSpLocks/>
          </p:cNvCxnSpPr>
          <p:nvPr/>
        </p:nvCxnSpPr>
        <p:spPr>
          <a:xfrm>
            <a:off x="4678535" y="595185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80A42621-C9AF-40EC-BFA2-BD296E3460ED}"/>
              </a:ext>
            </a:extLst>
          </p:cNvPr>
          <p:cNvSpPr txBox="1"/>
          <p:nvPr/>
        </p:nvSpPr>
        <p:spPr>
          <a:xfrm>
            <a:off x="6516055" y="5743791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11">
            <a:extLst>
              <a:ext uri="{FF2B5EF4-FFF2-40B4-BE49-F238E27FC236}">
                <a16:creationId xmlns:a16="http://schemas.microsoft.com/office/drawing/2014/main" id="{DB56CAB1-67CF-4075-A9EE-C8A289D9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1" y="1779234"/>
            <a:ext cx="3413930" cy="3324222"/>
          </a:xfrm>
          <a:prstGeom prst="rect">
            <a:avLst/>
          </a:prstGeom>
        </p:spPr>
      </p:pic>
      <p:sp>
        <p:nvSpPr>
          <p:cNvPr id="31" name="Rectangle 33">
            <a:extLst>
              <a:ext uri="{FF2B5EF4-FFF2-40B4-BE49-F238E27FC236}">
                <a16:creationId xmlns:a16="http://schemas.microsoft.com/office/drawing/2014/main" id="{42151214-A78C-489C-B077-FF30677CE031}"/>
              </a:ext>
            </a:extLst>
          </p:cNvPr>
          <p:cNvSpPr/>
          <p:nvPr/>
        </p:nvSpPr>
        <p:spPr>
          <a:xfrm>
            <a:off x="8742940" y="2237407"/>
            <a:ext cx="226493" cy="2417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灯片编号占位符 2">
            <a:extLst>
              <a:ext uri="{FF2B5EF4-FFF2-40B4-BE49-F238E27FC236}">
                <a16:creationId xmlns:a16="http://schemas.microsoft.com/office/drawing/2014/main" id="{E4A84C67-1ACF-4BC1-944F-C0E187FB4030}"/>
              </a:ext>
            </a:extLst>
          </p:cNvPr>
          <p:cNvSpPr txBox="1">
            <a:spLocks/>
          </p:cNvSpPr>
          <p:nvPr/>
        </p:nvSpPr>
        <p:spPr>
          <a:xfrm>
            <a:off x="8477596" y="70130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4890B0-7455-4736-B300-FEFCFECB372B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FE9BEA1-7E5F-4329-ABBE-B0ACBCA4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"/>
          <a:stretch/>
        </p:blipFill>
        <p:spPr>
          <a:xfrm>
            <a:off x="1357394" y="1769202"/>
            <a:ext cx="4084683" cy="3501067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474143AE-0F02-4081-AE04-6FA880447F4B}"/>
              </a:ext>
            </a:extLst>
          </p:cNvPr>
          <p:cNvSpPr/>
          <p:nvPr/>
        </p:nvSpPr>
        <p:spPr>
          <a:xfrm>
            <a:off x="2482162" y="2094807"/>
            <a:ext cx="252115" cy="2702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B65505AD-7A4E-4496-A71D-45521111FC9E}"/>
              </a:ext>
            </a:extLst>
          </p:cNvPr>
          <p:cNvSpPr txBox="1"/>
          <p:nvPr/>
        </p:nvSpPr>
        <p:spPr>
          <a:xfrm>
            <a:off x="1831664" y="5231942"/>
            <a:ext cx="32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the normalization</a:t>
            </a:r>
            <a:endParaRPr lang="zh-CN" altLang="en-US" dirty="0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B297126F-A94A-4BCF-A700-66F88CA87CBB}"/>
              </a:ext>
            </a:extLst>
          </p:cNvPr>
          <p:cNvSpPr/>
          <p:nvPr/>
        </p:nvSpPr>
        <p:spPr>
          <a:xfrm>
            <a:off x="3349456" y="2089266"/>
            <a:ext cx="252115" cy="2702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11614-4A90-4508-A0B4-06050DE4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"/>
          <a:stretch/>
        </p:blipFill>
        <p:spPr>
          <a:xfrm>
            <a:off x="3056272" y="1847850"/>
            <a:ext cx="6079456" cy="430489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012C34C-9946-4D50-BAE4-1B60A8712D62}"/>
              </a:ext>
            </a:extLst>
          </p:cNvPr>
          <p:cNvSpPr/>
          <p:nvPr/>
        </p:nvSpPr>
        <p:spPr>
          <a:xfrm rot="3209547">
            <a:off x="6810351" y="3374961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58CCB11E-72A3-4404-9153-7EAC8DA444CF}"/>
              </a:ext>
            </a:extLst>
          </p:cNvPr>
          <p:cNvSpPr txBox="1"/>
          <p:nvPr/>
        </p:nvSpPr>
        <p:spPr>
          <a:xfrm>
            <a:off x="9001104" y="279395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EF2AD4-0A84-417F-852C-A720B108E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3"/>
          <a:stretch/>
        </p:blipFill>
        <p:spPr>
          <a:xfrm>
            <a:off x="1105591" y="5411095"/>
            <a:ext cx="9405839" cy="8816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B8FB99-07C5-4B11-91ED-ED4C1A2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82" y="1782535"/>
            <a:ext cx="2634875" cy="37010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5D25B9-64F2-4A5A-833A-0E51841A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21" y="1807477"/>
            <a:ext cx="2720345" cy="36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02C1-35D9-4013-97DB-E12162B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65CD93-5652-4BA9-BA50-62CAAF5D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4ADD4B-0963-48D3-AA40-AD4E649EAB64}"/>
              </a:ext>
            </a:extLst>
          </p:cNvPr>
          <p:cNvSpPr txBox="1"/>
          <p:nvPr/>
        </p:nvSpPr>
        <p:spPr>
          <a:xfrm>
            <a:off x="981950" y="2504540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 weather Casein genes are up-regulated in breast or lung cancer	- 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Furthermore,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2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3490D3-F115-4870-9212-19140A9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5D08DBB-13FF-4D0F-A8FE-414030433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58258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BF147E-8CB5-434F-B5C5-36A27EFB29F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55A3C5A9-44CE-4F9D-84E4-9C828B3F69B6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8D828C2F-5563-4BA9-8125-9532A80235FF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Are there significant patterns in context to our goals?</a:t>
              </a:r>
              <a:endParaRPr lang="de-DE" sz="2000" kern="1200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F73C93B-1063-4FFC-AB5F-AB9AE8692BBA}"/>
              </a:ext>
            </a:extLst>
          </p:cNvPr>
          <p:cNvGrpSpPr/>
          <p:nvPr/>
        </p:nvGrpSpPr>
        <p:grpSpPr>
          <a:xfrm>
            <a:off x="107255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2E9FCEF0-6732-43D1-85B9-3384ABF7DAB0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echteck: abgerundete Ecken 4">
              <a:extLst>
                <a:ext uri="{FF2B5EF4-FFF2-40B4-BE49-F238E27FC236}">
                  <a16:creationId xmlns:a16="http://schemas.microsoft.com/office/drawing/2014/main" id="{75AE121B-C0D2-4AAC-B93D-FBD0303EC461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Heatmap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4CCF705-EBE5-4178-BFE9-4087D4861BC6}"/>
              </a:ext>
            </a:extLst>
          </p:cNvPr>
          <p:cNvGrpSpPr/>
          <p:nvPr/>
        </p:nvGrpSpPr>
        <p:grpSpPr>
          <a:xfrm>
            <a:off x="2966194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D13B9633-F309-4CD8-970B-47451FCB477D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3880D89-D97B-4846-9992-4887406D5BB0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T-test</a:t>
              </a:r>
              <a:endParaRPr lang="de-DE" sz="1600" kern="1200" dirty="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F75A6DE-9F63-41F9-AB48-B799A98E64CE}"/>
              </a:ext>
            </a:extLst>
          </p:cNvPr>
          <p:cNvGrpSpPr/>
          <p:nvPr/>
        </p:nvGrpSpPr>
        <p:grpSpPr>
          <a:xfrm>
            <a:off x="4866661" y="4386619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25C5CF9-3BC3-47A3-8066-538FE1A12DE1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B678056B-FD7C-43FF-9C10-B3D42B1FBABC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PCA</a:t>
              </a:r>
              <a:endParaRPr lang="de-DE" sz="1600" kern="12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4786C49-0948-45E3-8D3E-2AA943ED2B8C}"/>
              </a:ext>
            </a:extLst>
          </p:cNvPr>
          <p:cNvGrpSpPr/>
          <p:nvPr/>
        </p:nvGrpSpPr>
        <p:grpSpPr>
          <a:xfrm>
            <a:off x="6806561" y="4391271"/>
            <a:ext cx="1814423" cy="712495"/>
            <a:chOff x="4919525" y="1625600"/>
            <a:chExt cx="2340314" cy="2167466"/>
          </a:xfrm>
          <a:solidFill>
            <a:srgbClr val="FFCB0D"/>
          </a:solidFill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3C7A9D-D5F1-4204-A1C5-E118ED40677F}"/>
                </a:ext>
              </a:extLst>
            </p:cNvPr>
            <p:cNvSpPr/>
            <p:nvPr/>
          </p:nvSpPr>
          <p:spPr>
            <a:xfrm>
              <a:off x="4919525" y="1625600"/>
              <a:ext cx="2340314" cy="2167466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C9D6E95B-12EE-4EFD-9893-6C0D9AF6F8A7}"/>
                </a:ext>
              </a:extLst>
            </p:cNvPr>
            <p:cNvSpPr txBox="1"/>
            <p:nvPr/>
          </p:nvSpPr>
          <p:spPr>
            <a:xfrm>
              <a:off x="5025332" y="1731407"/>
              <a:ext cx="2128700" cy="195585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Regression</a:t>
              </a:r>
              <a:endParaRPr lang="de-DE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lungcancer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944175-0596-4C9B-8C69-BC830E9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2831976" y="1856877"/>
            <a:ext cx="6528048" cy="44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6279B2A-081E-4FBA-981F-BB1E7FD1E108}"/>
              </a:ext>
            </a:extLst>
          </p:cNvPr>
          <p:cNvSpPr txBox="1"/>
          <p:nvPr/>
        </p:nvSpPr>
        <p:spPr>
          <a:xfrm>
            <a:off x="8229600" y="4813069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26 </a:t>
            </a:r>
            <a:r>
              <a:rPr lang="de-AT" dirty="0" err="1"/>
              <a:t>gene</a:t>
            </a:r>
            <a:r>
              <a:rPr lang="de-AT" dirty="0"/>
              <a:t> </a:t>
            </a:r>
            <a:r>
              <a:rPr lang="de-AT" dirty="0" err="1"/>
              <a:t>transcripts</a:t>
            </a:r>
            <a:r>
              <a:rPr lang="de-AT" dirty="0"/>
              <a:t> </a:t>
            </a:r>
            <a:r>
              <a:rPr lang="de-AT" dirty="0" err="1"/>
              <a:t>listed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74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A0A220-06FF-4C35-BE22-5A69ACD0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E52B8C23-7AE1-4B05-B3F5-85774AA8597D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2B98EC44-9313-4C7B-AF20-B06AB7700C8C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9199302-30BB-430B-ADFB-18B2FD29DCC6}"/>
              </a:ext>
            </a:extLst>
          </p:cNvPr>
          <p:cNvSpPr/>
          <p:nvPr/>
        </p:nvSpPr>
        <p:spPr>
          <a:xfrm>
            <a:off x="2662687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1FCED75-F006-46A2-8750-058D9C950892}"/>
              </a:ext>
            </a:extLst>
          </p:cNvPr>
          <p:cNvSpPr/>
          <p:nvPr/>
        </p:nvSpPr>
        <p:spPr>
          <a:xfrm>
            <a:off x="4020808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87EDBE-FCF6-4ECD-B469-12C53FF9D800}"/>
              </a:ext>
            </a:extLst>
          </p:cNvPr>
          <p:cNvSpPr/>
          <p:nvPr/>
        </p:nvSpPr>
        <p:spPr>
          <a:xfrm>
            <a:off x="6378515" y="3205609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ACE4B6F-DDCC-43C2-9B0E-C4D496837E03}"/>
              </a:ext>
            </a:extLst>
          </p:cNvPr>
          <p:cNvSpPr/>
          <p:nvPr/>
        </p:nvSpPr>
        <p:spPr>
          <a:xfrm>
            <a:off x="10516168" y="3196082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E72B9326-5C91-426E-BB59-96F58C2A89E6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87DF0CF-7E12-4B4E-9E04-20481ED3E855}"/>
              </a:ext>
            </a:extLst>
          </p:cNvPr>
          <p:cNvCxnSpPr/>
          <p:nvPr/>
        </p:nvCxnSpPr>
        <p:spPr>
          <a:xfrm>
            <a:off x="2904226" y="22042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768FDE92-1D96-4CA6-BE2B-5DE40264977C}"/>
              </a:ext>
            </a:extLst>
          </p:cNvPr>
          <p:cNvCxnSpPr/>
          <p:nvPr/>
        </p:nvCxnSpPr>
        <p:spPr>
          <a:xfrm>
            <a:off x="4262347" y="34996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2">
            <a:extLst>
              <a:ext uri="{FF2B5EF4-FFF2-40B4-BE49-F238E27FC236}">
                <a16:creationId xmlns:a16="http://schemas.microsoft.com/office/drawing/2014/main" id="{C66DFCD8-384A-4FE1-9731-1D6AF3F1039E}"/>
              </a:ext>
            </a:extLst>
          </p:cNvPr>
          <p:cNvSpPr txBox="1"/>
          <p:nvPr/>
        </p:nvSpPr>
        <p:spPr>
          <a:xfrm>
            <a:off x="543580" y="4924601"/>
            <a:ext cx="211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AA58EE0-5521-4E5D-9811-328221F02A73}"/>
              </a:ext>
            </a:extLst>
          </p:cNvPr>
          <p:cNvSpPr txBox="1"/>
          <p:nvPr/>
        </p:nvSpPr>
        <p:spPr>
          <a:xfrm>
            <a:off x="2056144" y="156374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34">
            <a:extLst>
              <a:ext uri="{FF2B5EF4-FFF2-40B4-BE49-F238E27FC236}">
                <a16:creationId xmlns:a16="http://schemas.microsoft.com/office/drawing/2014/main" id="{0004A10F-4631-4510-9CF9-38F2253F59F7}"/>
              </a:ext>
            </a:extLst>
          </p:cNvPr>
          <p:cNvSpPr txBox="1"/>
          <p:nvPr/>
        </p:nvSpPr>
        <p:spPr>
          <a:xfrm>
            <a:off x="2876370" y="4729904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840FB19-EA72-4FFB-A63D-EEB82F02468D}"/>
              </a:ext>
            </a:extLst>
          </p:cNvPr>
          <p:cNvSpPr txBox="1"/>
          <p:nvPr/>
        </p:nvSpPr>
        <p:spPr>
          <a:xfrm>
            <a:off x="5521392" y="1572707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7BFD7F7B-D6B8-4586-ABF7-8EAE49339A3B}"/>
              </a:ext>
            </a:extLst>
          </p:cNvPr>
          <p:cNvSpPr txBox="1"/>
          <p:nvPr/>
        </p:nvSpPr>
        <p:spPr>
          <a:xfrm>
            <a:off x="7601518" y="4749496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19" name="Textfeld 37">
            <a:extLst>
              <a:ext uri="{FF2B5EF4-FFF2-40B4-BE49-F238E27FC236}">
                <a16:creationId xmlns:a16="http://schemas.microsoft.com/office/drawing/2014/main" id="{CFF6AAC3-716A-4BA5-A14B-2641C4E54DB9}"/>
              </a:ext>
            </a:extLst>
          </p:cNvPr>
          <p:cNvSpPr txBox="1"/>
          <p:nvPr/>
        </p:nvSpPr>
        <p:spPr>
          <a:xfrm>
            <a:off x="10004886" y="1731992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B975939C-A2BA-4123-BAD0-B2DC06DA1B5C}"/>
              </a:ext>
            </a:extLst>
          </p:cNvPr>
          <p:cNvSpPr/>
          <p:nvPr/>
        </p:nvSpPr>
        <p:spPr>
          <a:xfrm>
            <a:off x="8734993" y="3186557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FDFFB1B-F71A-4B52-94AE-816633E2E822}"/>
              </a:ext>
            </a:extLst>
          </p:cNvPr>
          <p:cNvCxnSpPr/>
          <p:nvPr/>
        </p:nvCxnSpPr>
        <p:spPr>
          <a:xfrm>
            <a:off x="6615022" y="226137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F0E5269-A60D-421A-8E51-EF0EC830DA0D}"/>
              </a:ext>
            </a:extLst>
          </p:cNvPr>
          <p:cNvCxnSpPr/>
          <p:nvPr/>
        </p:nvCxnSpPr>
        <p:spPr>
          <a:xfrm>
            <a:off x="8996272" y="34520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7A99CB6-96A0-4FF7-BA0A-E71E40C87740}"/>
              </a:ext>
            </a:extLst>
          </p:cNvPr>
          <p:cNvCxnSpPr/>
          <p:nvPr/>
        </p:nvCxnSpPr>
        <p:spPr>
          <a:xfrm>
            <a:off x="10758397" y="22328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">
            <a:extLst>
              <a:ext uri="{FF2B5EF4-FFF2-40B4-BE49-F238E27FC236}">
                <a16:creationId xmlns:a16="http://schemas.microsoft.com/office/drawing/2014/main" id="{818B847A-3591-46FF-A453-8A4D8AB220CA}"/>
              </a:ext>
            </a:extLst>
          </p:cNvPr>
          <p:cNvSpPr txBox="1"/>
          <p:nvPr/>
        </p:nvSpPr>
        <p:spPr>
          <a:xfrm>
            <a:off x="2732555" y="375732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02.06</a:t>
            </a:r>
          </a:p>
        </p:txBody>
      </p:sp>
      <p:sp>
        <p:nvSpPr>
          <p:cNvPr id="26" name="Textfeld 19">
            <a:extLst>
              <a:ext uri="{FF2B5EF4-FFF2-40B4-BE49-F238E27FC236}">
                <a16:creationId xmlns:a16="http://schemas.microsoft.com/office/drawing/2014/main" id="{E2EC4974-379B-40E3-B0CB-A1BF33DA71A2}"/>
              </a:ext>
            </a:extLst>
          </p:cNvPr>
          <p:cNvSpPr txBox="1"/>
          <p:nvPr/>
        </p:nvSpPr>
        <p:spPr>
          <a:xfrm>
            <a:off x="4097917" y="27020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09.06</a:t>
            </a:r>
          </a:p>
        </p:txBody>
      </p:sp>
      <p:sp>
        <p:nvSpPr>
          <p:cNvPr id="27" name="Textfeld 27">
            <a:extLst>
              <a:ext uri="{FF2B5EF4-FFF2-40B4-BE49-F238E27FC236}">
                <a16:creationId xmlns:a16="http://schemas.microsoft.com/office/drawing/2014/main" id="{A82DDE3E-7784-4457-893E-E5E4B33F83C6}"/>
              </a:ext>
            </a:extLst>
          </p:cNvPr>
          <p:cNvSpPr txBox="1"/>
          <p:nvPr/>
        </p:nvSpPr>
        <p:spPr>
          <a:xfrm>
            <a:off x="8237218" y="2737991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29" name="Textfeld 26">
            <a:extLst>
              <a:ext uri="{FF2B5EF4-FFF2-40B4-BE49-F238E27FC236}">
                <a16:creationId xmlns:a16="http://schemas.microsoft.com/office/drawing/2014/main" id="{20813476-57E4-4CC7-9016-5D1047EDAE63}"/>
              </a:ext>
            </a:extLst>
          </p:cNvPr>
          <p:cNvSpPr txBox="1"/>
          <p:nvPr/>
        </p:nvSpPr>
        <p:spPr>
          <a:xfrm>
            <a:off x="6097147" y="37608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7DE9443C-F49D-40D3-8F2E-58D1A9FF5F16}"/>
              </a:ext>
            </a:extLst>
          </p:cNvPr>
          <p:cNvSpPr txBox="1"/>
          <p:nvPr/>
        </p:nvSpPr>
        <p:spPr>
          <a:xfrm>
            <a:off x="10493549" y="3708789"/>
            <a:ext cx="1222201" cy="3298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</p:spTree>
    <p:extLst>
      <p:ext uri="{BB962C8B-B14F-4D97-AF65-F5344CB8AC3E}">
        <p14:creationId xmlns:p14="http://schemas.microsoft.com/office/powerpoint/2010/main" val="10330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27667F-DAD2-4953-BB59-7C1EE864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85257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98DB1-583A-4F91-BC66-52257CC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3C50A2-3A62-43E8-AF82-A6754EE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F9080-F292-4295-9F8C-F43888101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3"/>
          <a:stretch/>
        </p:blipFill>
        <p:spPr>
          <a:xfrm>
            <a:off x="1097280" y="1924050"/>
            <a:ext cx="9213264" cy="4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Microarray´s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63A702-433C-4C0F-9243-82D180B6D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0"/>
          <a:stretch/>
        </p:blipFill>
        <p:spPr>
          <a:xfrm>
            <a:off x="1804495" y="1956780"/>
            <a:ext cx="3199767" cy="3615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9234D-6DF6-4B86-8CA1-F799EB6D37E7}"/>
              </a:ext>
            </a:extLst>
          </p:cNvPr>
          <p:cNvSpPr txBox="1"/>
          <p:nvPr/>
        </p:nvSpPr>
        <p:spPr>
          <a:xfrm>
            <a:off x="5554312" y="2914431"/>
            <a:ext cx="474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no disturbances / damage on microarrays</a:t>
            </a:r>
          </a:p>
        </p:txBody>
      </p:sp>
    </p:spTree>
    <p:extLst>
      <p:ext uri="{BB962C8B-B14F-4D97-AF65-F5344CB8AC3E}">
        <p14:creationId xmlns:p14="http://schemas.microsoft.com/office/powerpoint/2010/main" val="15874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32735F-F7A8-4EF1-84C7-7F5B61D8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2" y="1849120"/>
            <a:ext cx="10855468" cy="44604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79B5601-FD69-4AA2-B266-923C9B1D7B68}"/>
              </a:ext>
            </a:extLst>
          </p:cNvPr>
          <p:cNvSpPr txBox="1"/>
          <p:nvPr/>
        </p:nvSpPr>
        <p:spPr>
          <a:xfrm>
            <a:off x="1072341" y="5677592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16 </a:t>
            </a:r>
            <a:r>
              <a:rPr lang="de-AT" dirty="0" err="1"/>
              <a:t>csn</a:t>
            </a:r>
            <a:r>
              <a:rPr lang="de-AT" dirty="0"/>
              <a:t> </a:t>
            </a:r>
            <a:r>
              <a:rPr lang="de-AT" dirty="0" err="1"/>
              <a:t>transcripts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94721" cy="1450757"/>
          </a:xfrm>
        </p:spPr>
        <p:txBody>
          <a:bodyPr/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Tissue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TRA´s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543C6-1405-44DA-A4DE-EEF64EBDE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3"/>
          <a:stretch/>
        </p:blipFill>
        <p:spPr>
          <a:xfrm>
            <a:off x="520238" y="1979637"/>
            <a:ext cx="11212483" cy="4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779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432</Words>
  <Application>Microsoft Office PowerPoint</Application>
  <PresentationFormat>Breitbild</PresentationFormat>
  <Paragraphs>89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Rückblick</vt:lpstr>
      <vt:lpstr>  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Datasets</vt:lpstr>
      <vt:lpstr>Microarray´s</vt:lpstr>
      <vt:lpstr>Distribution over chromosomes</vt:lpstr>
      <vt:lpstr>Tissue distribution - TRA´s</vt:lpstr>
      <vt:lpstr>Quality control</vt:lpstr>
      <vt:lpstr>Normalization of Microarrays</vt:lpstr>
      <vt:lpstr>Rna degradation </vt:lpstr>
      <vt:lpstr>Scatterplot</vt:lpstr>
      <vt:lpstr>Goals</vt:lpstr>
      <vt:lpstr>Questions</vt:lpstr>
      <vt:lpstr>PowerPoint-Präsentation</vt:lpstr>
      <vt:lpstr>Heatmap lungcancer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Breuß</cp:lastModifiedBy>
  <cp:revision>73</cp:revision>
  <dcterms:created xsi:type="dcterms:W3CDTF">2021-05-11T09:07:04Z</dcterms:created>
  <dcterms:modified xsi:type="dcterms:W3CDTF">2021-06-04T13:20:25Z</dcterms:modified>
</cp:coreProperties>
</file>