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2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F16E-F4D8-4BEE-A613-3E8C69D6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4F13CC-6A7C-4EB7-9D47-EB69BEA1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BE350-1C93-4177-A0CA-32DA002F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041B2-AAA4-44B4-BB10-BAEA8A0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55654-6F7F-4E56-AFF8-81B98429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655-7522-4AF6-BD59-B268D7A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B7B49C-7E43-4555-9C3B-B6D46853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B5D6B-500A-4FAE-B743-112F9FE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1D214-1D8A-4D86-8223-C6FE4D8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530F4-4993-415A-A113-1304AF2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2A46A-C03A-4A1B-9508-893D0EF2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56099-376E-4247-90AC-2F012D7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60765-8A22-4E65-8B9A-C524A0F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3B86C-082A-4665-B40F-60CB40D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7592-0EEC-419C-A7FE-6EE8DCB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75032-2AB9-4C47-8CCE-803ABE46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9986E-C738-466C-BDD6-FC78F63C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CAC3F-A046-4485-8E24-059F26D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30C4F-FBD2-4D67-89CB-F67E66A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51794-F888-43F5-A2CC-68D8F5C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B71C-9F4D-420F-A0FC-9521E092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CB241-6843-402A-913E-646D275A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21FA9-0AC4-4F38-9B5D-6D6F3AD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2FC86-EABC-42CD-86CC-E78A869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3F827-A42B-4FCF-B6B8-8D0BC94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ECB9-5E5E-4B8E-B235-C8C8FE9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9232-6307-4536-B092-13F48B5A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BCE64-36CD-4734-88D7-B5184D21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9A056-9B1F-409F-897D-CE7F1C0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0B53AE-3B5E-48B4-951C-491C5A0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31445E-EE42-4CA5-BF68-4647678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9D794-732B-4662-8235-9BA0545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7A936-CBB4-499C-A20A-D99D417A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07A61-CA3B-4263-B081-AD50C864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0D0F68-C76E-43FD-B217-E55EACFD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98CEE-6E2A-4794-AE32-EB718D2C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FE72E-0DEA-4586-AEDF-C795AB9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04C87E-A85C-497B-A4D4-EF85619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EF152A-B67A-43D2-BC4B-EFC668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C833-877A-468D-ABDF-FA8A9D6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6252D-3A18-4758-B35A-A2BD7318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B1CE5-9A17-4DAC-BA3E-30ADACB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A5892-A1DE-4C63-A603-75EE8D2A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FA9A65-F0EF-4BE0-BFA6-555943AB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9F2CB-E0B0-4A40-B3CA-FDEDC16B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6A3A3-9D87-4849-8BD4-574D611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2A6F-433A-48E6-A257-9E55515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C3681-4DB2-47E5-B042-B79783D8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64EF9-C33D-48C8-B089-64E0024F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3E4A-A2DC-4351-A4F9-27D2181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D6483-A574-47E9-AE10-D89C7CE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89B71-6996-4345-BE26-0132A19D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9A1C-A08D-4441-B864-4F79F7AE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39D4C2-1E68-46D3-9F90-E8F900A27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4583A-1548-4342-B7AF-2DE3B6AE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50C261-3A50-4F24-8B20-FD248D0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069A9-5965-4D80-9F07-AC873DA2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64A90-5E9A-479D-83A0-28D92E7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4EC1D2-46BC-4901-8D27-F6EA261B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3A4A9-891D-45F3-88FB-344AD79C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0E24A-40E3-4AA9-96FF-F146EB81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F53C-84B2-480F-9AD2-7AEE54452C41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F8CDC-AD32-4288-B5C8-D1283531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62098-9AEF-4476-B448-1148DDBD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Distribution of TRAs over specific tissues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AC6720-FCBE-4BE2-AB6D-4C14249C9D68}"/>
              </a:ext>
            </a:extLst>
          </p:cNvPr>
          <p:cNvSpPr txBox="1"/>
          <p:nvPr/>
        </p:nvSpPr>
        <p:spPr>
          <a:xfrm>
            <a:off x="6571896" y="284979"/>
            <a:ext cx="49510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Human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Mouse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D23D07-79A0-4554-BDA2-2D12860C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5" y="766691"/>
            <a:ext cx="4213794" cy="266230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114995-D26D-48D1-87AD-ACEE18DDE7F9}"/>
              </a:ext>
            </a:extLst>
          </p:cNvPr>
          <p:cNvSpPr/>
          <p:nvPr/>
        </p:nvSpPr>
        <p:spPr>
          <a:xfrm>
            <a:off x="10083566" y="2387890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7BC266-CB0B-4D45-AECD-5503B685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96" y="4135772"/>
            <a:ext cx="4165138" cy="2519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E0D178E7-842D-4A82-BFFB-05628ECA4DBB}"/>
              </a:ext>
            </a:extLst>
          </p:cNvPr>
          <p:cNvSpPr/>
          <p:nvPr/>
        </p:nvSpPr>
        <p:spPr>
          <a:xfrm>
            <a:off x="9925574" y="5695478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C4E306-A383-418C-8EE2-2A8BDBDE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95" b="9090"/>
          <a:stretch/>
        </p:blipFill>
        <p:spPr>
          <a:xfrm>
            <a:off x="-172935" y="-48639"/>
            <a:ext cx="12364935" cy="6955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Microarrays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Pancreatic cancer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50B3D9-8621-43DA-B9C7-E6167CA24619}"/>
              </a:ext>
            </a:extLst>
          </p:cNvPr>
          <p:cNvGrpSpPr/>
          <p:nvPr/>
        </p:nvGrpSpPr>
        <p:grpSpPr>
          <a:xfrm>
            <a:off x="659762" y="3429000"/>
            <a:ext cx="5165183" cy="3112022"/>
            <a:chOff x="691599" y="3429000"/>
            <a:chExt cx="5165183" cy="3112022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8425B50-0C5A-4C4C-9606-301BE9600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99" y="3429000"/>
              <a:ext cx="5165183" cy="3112022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BFF641A-B95B-470C-8073-6B2E190A8ADB}"/>
                </a:ext>
              </a:extLst>
            </p:cNvPr>
            <p:cNvSpPr/>
            <p:nvPr/>
          </p:nvSpPr>
          <p:spPr>
            <a:xfrm>
              <a:off x="2911876" y="3586713"/>
              <a:ext cx="1319099" cy="2954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4286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Pancreatic cancer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7E28E-B993-4DA1-BFE3-59F470C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08" y="3607188"/>
            <a:ext cx="4916632" cy="29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41" y="850737"/>
            <a:ext cx="3529953" cy="194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Normalization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8CB2AE-2C14-4A36-860B-B12AA3F05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8" t="-674" r="241" b="1321"/>
          <a:stretch/>
        </p:blipFill>
        <p:spPr>
          <a:xfrm>
            <a:off x="6429736" y="3156996"/>
            <a:ext cx="5111235" cy="35343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9233F0-AE65-4806-9DA2-B942C9BC3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t="2126" r="-1" b="102"/>
          <a:stretch/>
        </p:blipFill>
        <p:spPr>
          <a:xfrm>
            <a:off x="6592027" y="135776"/>
            <a:ext cx="4948944" cy="29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TRAs</vt:lpstr>
      <vt:lpstr>Microarrays</vt:lpstr>
      <vt:lpstr>Microarray data sets  </vt:lpstr>
      <vt:lpstr>Microarray data sets  </vt:lpstr>
      <vt:lpstr>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Ernst</dc:creator>
  <cp:lastModifiedBy>S Ernst</cp:lastModifiedBy>
  <cp:revision>18</cp:revision>
  <dcterms:created xsi:type="dcterms:W3CDTF">2021-05-08T08:14:26Z</dcterms:created>
  <dcterms:modified xsi:type="dcterms:W3CDTF">2021-05-09T15:29:55Z</dcterms:modified>
</cp:coreProperties>
</file>