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3.xml" ContentType="application/vnd.openxmlformats-officedocument.drawingml.diagramStyle+xml"/>
  <Override PartName="/ppt/diagrams/data1.xml" ContentType="application/vnd.openxmlformats-officedocument.drawingml.diagramData+xml"/>
  <Override PartName="/ppt/diagrams/quickStyle9.xml" ContentType="application/vnd.openxmlformats-officedocument.drawingml.diagramStyle+xml"/>
  <Override PartName="/ppt/diagrams/data7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4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ata8.xml" ContentType="application/vnd.openxmlformats-officedocument.drawingml.diagramData+xml"/>
  <Override PartName="/ppt/diagrams/data3.xml" ContentType="application/vnd.openxmlformats-officedocument.drawingml.diagramData+xml"/>
  <Override PartName="/ppt/diagrams/quickStyle5.xml" ContentType="application/vnd.openxmlformats-officedocument.drawingml.diagramStyle+xml"/>
  <Override PartName="/ppt/diagrams/layout3.xml" ContentType="application/vnd.openxmlformats-officedocument.drawingml.diagramLayout+xml"/>
  <Override PartName="/ppt/diagrams/data9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data4.xml" ContentType="application/vnd.openxmlformats-officedocument.drawingml.diagramData+xml"/>
  <Override PartName="/ppt/diagrams/quickStyle6.xml" ContentType="application/vnd.openxmlformats-officedocument.drawingml.diagramStyle+xml"/>
  <Override PartName="/ppt/diagrams/layout4.xml" ContentType="application/vnd.openxmlformats-officedocument.drawingml.diagram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data5.xml" ContentType="application/vnd.openxmlformats-officedocument.drawingml.diagramData+xml"/>
  <Override PartName="/ppt/diagrams/quickStyle7.xml" ContentType="application/vnd.openxmlformats-officedocument.drawingml.diagramStyle+xml"/>
  <Override PartName="/ppt/diagrams/layout5.xml" ContentType="application/vnd.openxmlformats-officedocument.drawingml.diagramLayout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data6.xml" ContentType="application/vnd.openxmlformats-officedocument.drawingml.diagramData+xml"/>
  <Override PartName="/ppt/diagrams/quickStyle8.xml" ContentType="application/vnd.openxmlformats-officedocument.drawingml.diagramStyle+xml"/>
  <Override PartName="/ppt/diagrams/layout6.xml" ContentType="application/vnd.openxmlformats-officedocument.drawingml.diagramLayout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layout7.xml" ContentType="application/vnd.openxmlformats-officedocument.drawingml.diagramLayout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layout8.xml" ContentType="application/vnd.openxmlformats-officedocument.drawingml.diagramLayout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9.xml" ContentType="application/vnd.openxmlformats-officedocument.drawingml.diagramLayout+xml"/>
  <Override PartName="/ppt/diagrams/colors9.xml" ContentType="application/vnd.openxmlformats-officedocument.drawingml.diagramColor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_rels/data1.xml.rels" ContentType="application/vnd.openxmlformats-package.relationships+xml"/>
  <Override PartName="/ppt/diagrams/_rels/data7.xml.rels" ContentType="application/vnd.openxmlformats-package.relationships+xml"/>
  <Override PartName="/ppt/diagrams/_rels/drawing1.xml.rels" ContentType="application/vnd.openxmlformats-package.relationships+xml"/>
  <Override PartName="/ppt/diagrams/_rels/drawing4.xml.rels" ContentType="application/vnd.openxmlformats-package.relationships+xml"/>
  <Override PartName="/ppt/diagrams/_rels/data4.xml.rels" ContentType="application/vnd.openxmlformats-package.relationships+xml"/>
  <Override PartName="/ppt/diagrams/_rels/drawing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OOXDiagramDataRels7_3.svg" ContentType="image/svg"/>
  <Override PartName="/ppt/media/image1.jpeg" ContentType="image/jpeg"/>
  <Override PartName="/ppt/media/OOXDiagramDataRels1_1.svg" ContentType="image/svg"/>
  <Override PartName="/ppt/media/OOXDiagramDataRels1_0.png" ContentType="image/png"/>
  <Override PartName="/ppt/media/OOXDiagramDataRels1_2.png" ContentType="image/png"/>
  <Override PartName="/ppt/media/OOXDiagramDataRels1_3.svg" ContentType="image/svg"/>
  <Override PartName="/ppt/media/OOXDiagramDrawingRels1_0.png" ContentType="image/png"/>
  <Override PartName="/ppt/media/OOXDiagramDrawingRels1_1.svg" ContentType="image/svg"/>
  <Override PartName="/ppt/media/OOXDiagramDrawingRels1_2.png" ContentType="image/png"/>
  <Override PartName="/ppt/media/OOXDiagramDrawingRels1_3.svg" ContentType="image/svg"/>
  <Override PartName="/ppt/media/OOXDiagramDataRels4_0.png" ContentType="image/png"/>
  <Override PartName="/ppt/media/OOXDiagramDataRels4_1.svg" ContentType="image/svg"/>
  <Override PartName="/ppt/media/OOXDiagramDataRels4_2.png" ContentType="image/png"/>
  <Override PartName="/ppt/media/OOXDiagramDataRels4_3.svg" ContentType="image/svg"/>
  <Override PartName="/ppt/media/OOXDiagramDrawingRels4_0.png" ContentType="image/png"/>
  <Override PartName="/ppt/media/image3.png" ContentType="image/png"/>
  <Override PartName="/ppt/media/OOXDiagramDrawingRels4_1.svg" ContentType="image/svg"/>
  <Override PartName="/ppt/media/OOXDiagramDrawingRels4_2.png" ContentType="image/png"/>
  <Override PartName="/ppt/media/image5.png" ContentType="image/png"/>
  <Override PartName="/ppt/media/OOXDiagramDrawingRels4_3.svg" ContentType="image/svg"/>
  <Override PartName="/ppt/media/OOXDiagramDataRels7_0.png" ContentType="image/png"/>
  <Override PartName="/ppt/media/OOXDiagramDataRels7_1.svg" ContentType="image/svg"/>
  <Override PartName="/ppt/media/OOXDiagramDataRels7_2.png" ContentType="image/png"/>
  <Override PartName="/ppt/media/OOXDiagramDataRels7_4.png" ContentType="image/png"/>
  <Override PartName="/ppt/media/OOXDiagramDataRels7_5.svg" ContentType="image/svg"/>
  <Override PartName="/ppt/media/OOXDiagramDrawingRels7_0.png" ContentType="image/png"/>
  <Override PartName="/ppt/media/OOXDiagramDrawingRels7_1.svg" ContentType="image/svg"/>
  <Override PartName="/ppt/media/OOXDiagramDrawingRels7_2.png" ContentType="image/png"/>
  <Override PartName="/ppt/media/OOXDiagramDrawingRels7_3.svg" ContentType="image/svg"/>
  <Override PartName="/ppt/media/OOXDiagramDrawingRels7_4.png" ContentType="image/png"/>
  <Override PartName="/ppt/media/OOXDiagramDrawingRels7_5.svg" ContentType="image/svg"/>
  <Override PartName="/ppt/media/image2.png" ContentType="image/png"/>
  <Override PartName="/ppt/media/image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
</Relationships>
</file>

<file path=ppt/diagrams/_rels/data4.xml.rels><?xml version="1.0" encoding="UTF-8"?>
<Relationships xmlns="http://schemas.openxmlformats.org/package/2006/relationships"><Relationship Id="rId1" Type="http://schemas.openxmlformats.org/officeDocument/2006/relationships/image" Target="../media/OOXDiagramDataRels4_0.png"/><Relationship Id="rId2" Type="http://schemas.openxmlformats.org/officeDocument/2006/relationships/image" Target="../media/OOXDiagramDataRels4_1.svg"/><Relationship Id="rId3" Type="http://schemas.openxmlformats.org/officeDocument/2006/relationships/image" Target="../media/OOXDiagramDataRels4_2.png"/><Relationship Id="rId4" Type="http://schemas.openxmlformats.org/officeDocument/2006/relationships/image" Target="../media/OOXDiagramDataRels4_3.svg"/>
</Relationships>
</file>

<file path=ppt/diagrams/_rels/data7.xml.rels><?xml version="1.0" encoding="UTF-8"?>
<Relationships xmlns="http://schemas.openxmlformats.org/package/2006/relationships"><Relationship Id="rId1" Type="http://schemas.openxmlformats.org/officeDocument/2006/relationships/image" Target="../media/OOXDiagramDataRels7_0.png"/><Relationship Id="rId2" Type="http://schemas.openxmlformats.org/officeDocument/2006/relationships/image" Target="../media/OOXDiagramDataRels7_1.svg"/><Relationship Id="rId3" Type="http://schemas.openxmlformats.org/officeDocument/2006/relationships/image" Target="../media/OOXDiagramDataRels7_2.png"/><Relationship Id="rId4" Type="http://schemas.openxmlformats.org/officeDocument/2006/relationships/image" Target="../media/OOXDiagramDataRels7_3.svg"/><Relationship Id="rId5" Type="http://schemas.openxmlformats.org/officeDocument/2006/relationships/image" Target="../media/OOXDiagramDataRels7_4.png"/><Relationship Id="rId6" Type="http://schemas.openxmlformats.org/officeDocument/2006/relationships/image" Target="../media/OOXDiagramDataRels7_5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
</Relationships>
</file>

<file path=ppt/diagrams/_rels/drawing4.xml.rels><?xml version="1.0" encoding="UTF-8"?>
<Relationships xmlns="http://schemas.openxmlformats.org/package/2006/relationships"><Relationship Id="rId1" Type="http://schemas.openxmlformats.org/officeDocument/2006/relationships/image" Target="../media/OOXDiagramDrawingRels4_0.png"/><Relationship Id="rId2" Type="http://schemas.openxmlformats.org/officeDocument/2006/relationships/image" Target="../media/OOXDiagramDrawingRels4_1.svg"/><Relationship Id="rId3" Type="http://schemas.openxmlformats.org/officeDocument/2006/relationships/image" Target="../media/OOXDiagramDrawingRels4_2.png"/><Relationship Id="rId4" Type="http://schemas.openxmlformats.org/officeDocument/2006/relationships/image" Target="../media/OOXDiagramDrawingRels4_3.svg"/>
</Relationships>
</file>

<file path=ppt/diagrams/_rels/drawing7.xml.rels><?xml version="1.0" encoding="UTF-8"?>
<Relationships xmlns="http://schemas.openxmlformats.org/package/2006/relationships"><Relationship Id="rId1" Type="http://schemas.openxmlformats.org/officeDocument/2006/relationships/image" Target="../media/OOXDiagramDrawingRels7_0.png"/><Relationship Id="rId2" Type="http://schemas.openxmlformats.org/officeDocument/2006/relationships/image" Target="../media/OOXDiagramDrawingRels7_1.svg"/><Relationship Id="rId3" Type="http://schemas.openxmlformats.org/officeDocument/2006/relationships/image" Target="../media/OOXDiagramDrawingRels7_2.png"/><Relationship Id="rId4" Type="http://schemas.openxmlformats.org/officeDocument/2006/relationships/image" Target="../media/OOXDiagramDrawingRels7_3.svg"/><Relationship Id="rId5" Type="http://schemas.openxmlformats.org/officeDocument/2006/relationships/image" Target="../media/OOXDiagramDrawingRels7_4.png"/><Relationship Id="rId6" Type="http://schemas.openxmlformats.org/officeDocument/2006/relationships/image" Target="../media/OOXDiagramDrawingRels7_5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157A5-4E45-4E98-8ADC-2B9A61DD41F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E0D9DB-3DAA-4375-8A0C-85FB2029A33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sz="1800"/>
            <a:t>Effektivität von 97,5% bei der </a:t>
          </a:r>
          <a:r>
            <a:rPr lang="de-DE" sz="1800" err="1"/>
            <a:t>digit</a:t>
          </a:r>
          <a:r>
            <a:rPr lang="de-DE" sz="1800"/>
            <a:t> Erkennung</a:t>
          </a:r>
        </a:p>
        <a:p>
          <a:pPr>
            <a:defRPr b="1"/>
          </a:pPr>
          <a:endParaRPr lang="en-US" sz="1800"/>
        </a:p>
      </dgm:t>
    </dgm:pt>
    <dgm:pt modelId="{55CF13D7-83C0-4B50-A5BE-D6C8C2A4D84C}" type="parTrans" cxnId="{B8FF6D05-FF3F-4BDC-B8BC-452A49A047D8}">
      <dgm:prSet/>
      <dgm:spPr/>
      <dgm:t>
        <a:bodyPr/>
        <a:lstStyle/>
        <a:p>
          <a:endParaRPr lang="en-US" sz="1800"/>
        </a:p>
      </dgm:t>
    </dgm:pt>
    <dgm:pt modelId="{4880D7A5-9355-48F7-BD2C-8A10D1197D3A}" type="sibTrans" cxnId="{B8FF6D05-FF3F-4BDC-B8BC-452A49A047D8}">
      <dgm:prSet/>
      <dgm:spPr/>
      <dgm:t>
        <a:bodyPr/>
        <a:lstStyle/>
        <a:p>
          <a:endParaRPr lang="en-US" sz="1800"/>
        </a:p>
      </dgm:t>
    </dgm:pt>
    <dgm:pt modelId="{28E6E59D-BB17-4A43-B75E-330955E05F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/>
            <a:t>Eigene Implementierung einer PCA</a:t>
          </a:r>
          <a:endParaRPr lang="en-US" sz="1800"/>
        </a:p>
      </dgm:t>
    </dgm:pt>
    <dgm:pt modelId="{9C11A5AA-6F7F-4855-9FBC-43BB397EF49B}" type="parTrans" cxnId="{D7C92AFC-0851-43F3-A12D-9966C71BD34E}">
      <dgm:prSet/>
      <dgm:spPr/>
      <dgm:t>
        <a:bodyPr/>
        <a:lstStyle/>
        <a:p>
          <a:endParaRPr lang="en-US" sz="1800"/>
        </a:p>
      </dgm:t>
    </dgm:pt>
    <dgm:pt modelId="{FB4F47F9-B49A-4D0D-A7B0-27F6D2F89B30}" type="sibTrans" cxnId="{D7C92AFC-0851-43F3-A12D-9966C71BD34E}">
      <dgm:prSet/>
      <dgm:spPr/>
      <dgm:t>
        <a:bodyPr/>
        <a:lstStyle/>
        <a:p>
          <a:endParaRPr lang="en-US" sz="1800"/>
        </a:p>
      </dgm:t>
    </dgm:pt>
    <dgm:pt modelId="{F493EFFE-F935-4D89-A8F7-477D3D16E9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/>
            <a:t>KNN selbst implementieren</a:t>
          </a:r>
          <a:endParaRPr lang="en-US" sz="1800"/>
        </a:p>
      </dgm:t>
    </dgm:pt>
    <dgm:pt modelId="{B1DAD4AA-D44E-4119-9610-83A0C149B9EF}" type="parTrans" cxnId="{7B4162A6-BCCD-444F-865F-B95DEC442B8A}">
      <dgm:prSet/>
      <dgm:spPr/>
      <dgm:t>
        <a:bodyPr/>
        <a:lstStyle/>
        <a:p>
          <a:endParaRPr lang="en-US" sz="1800"/>
        </a:p>
      </dgm:t>
    </dgm:pt>
    <dgm:pt modelId="{FF8B60C8-011A-4AAE-BEB4-1743E0ED4CA2}" type="sibTrans" cxnId="{7B4162A6-BCCD-444F-865F-B95DEC442B8A}">
      <dgm:prSet/>
      <dgm:spPr/>
      <dgm:t>
        <a:bodyPr/>
        <a:lstStyle/>
        <a:p>
          <a:endParaRPr lang="en-US" sz="1800"/>
        </a:p>
      </dgm:t>
    </dgm:pt>
    <dgm:pt modelId="{965A244B-467D-475F-B6E1-74F5674DD70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sz="1800"/>
            <a:t>Kreative Idee</a:t>
          </a:r>
          <a:endParaRPr lang="en-US" sz="1800"/>
        </a:p>
      </dgm:t>
    </dgm:pt>
    <dgm:pt modelId="{448C5C85-8F25-4CE1-B47F-9F03E3F0487F}" type="parTrans" cxnId="{D0D1F987-3EDA-4CD0-A868-AF7D172FA806}">
      <dgm:prSet/>
      <dgm:spPr/>
      <dgm:t>
        <a:bodyPr/>
        <a:lstStyle/>
        <a:p>
          <a:endParaRPr lang="en-US" sz="1800"/>
        </a:p>
      </dgm:t>
    </dgm:pt>
    <dgm:pt modelId="{2FD0F550-CA7C-452C-9DBA-79FB76832147}" type="sibTrans" cxnId="{D0D1F987-3EDA-4CD0-A868-AF7D172FA806}">
      <dgm:prSet/>
      <dgm:spPr/>
      <dgm:t>
        <a:bodyPr/>
        <a:lstStyle/>
        <a:p>
          <a:endParaRPr lang="en-US" sz="1800"/>
        </a:p>
      </dgm:t>
    </dgm:pt>
    <dgm:pt modelId="{A05C614B-80B2-4190-B783-CF0C18DFE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/>
            <a:t>Komplett neuer Datensatz oder Weiterführung der Digit </a:t>
          </a:r>
          <a:r>
            <a:rPr lang="de-DE" sz="1800" err="1"/>
            <a:t>recognition</a:t>
          </a:r>
          <a:endParaRPr lang="en-US" sz="1800"/>
        </a:p>
      </dgm:t>
    </dgm:pt>
    <dgm:pt modelId="{D62C3949-E703-43A2-A5E1-16F47A31253C}" type="parTrans" cxnId="{20C5F2F0-3685-4854-B729-137F9182AA4B}">
      <dgm:prSet/>
      <dgm:spPr/>
      <dgm:t>
        <a:bodyPr/>
        <a:lstStyle/>
        <a:p>
          <a:endParaRPr lang="en-US" sz="1800"/>
        </a:p>
      </dgm:t>
    </dgm:pt>
    <dgm:pt modelId="{EA083FBA-D1EF-46AB-B59A-CAB217CA2480}" type="sibTrans" cxnId="{20C5F2F0-3685-4854-B729-137F9182AA4B}">
      <dgm:prSet/>
      <dgm:spPr/>
      <dgm:t>
        <a:bodyPr/>
        <a:lstStyle/>
        <a:p>
          <a:endParaRPr lang="en-US" sz="1800"/>
        </a:p>
      </dgm:t>
    </dgm:pt>
    <dgm:pt modelId="{CBEAD749-5F33-4478-BAC8-A8E1959D7B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/>
            <a:t>Digitalisierung von Labordaten/Patientendaten</a:t>
          </a:r>
          <a:endParaRPr lang="en-US" sz="1800"/>
        </a:p>
      </dgm:t>
    </dgm:pt>
    <dgm:pt modelId="{1B6D6D42-B940-4EAE-A81C-8A0423FF20D5}" type="parTrans" cxnId="{232C96CE-5A10-43D6-9CE6-0BBE74C60A21}">
      <dgm:prSet/>
      <dgm:spPr/>
      <dgm:t>
        <a:bodyPr/>
        <a:lstStyle/>
        <a:p>
          <a:endParaRPr lang="en-US" sz="1800"/>
        </a:p>
      </dgm:t>
    </dgm:pt>
    <dgm:pt modelId="{D709EDB0-A34B-4043-8EE6-288D70EAA2BE}" type="sibTrans" cxnId="{232C96CE-5A10-43D6-9CE6-0BBE74C60A21}">
      <dgm:prSet/>
      <dgm:spPr/>
      <dgm:t>
        <a:bodyPr/>
        <a:lstStyle/>
        <a:p>
          <a:endParaRPr lang="en-US" sz="1800"/>
        </a:p>
      </dgm:t>
    </dgm:pt>
    <dgm:pt modelId="{A1A99428-23DB-4FDD-A0FB-12110A0A38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/>
            <a:t>Code, der neue Daten in richtiges Format bringt</a:t>
          </a:r>
          <a:endParaRPr lang="en-US" sz="1800"/>
        </a:p>
      </dgm:t>
    </dgm:pt>
    <dgm:pt modelId="{60D9E385-49B4-496F-A7AB-61333F261D8B}" type="parTrans" cxnId="{9E351046-C57D-466D-AA30-0FABD1F4D28E}">
      <dgm:prSet/>
      <dgm:spPr/>
      <dgm:t>
        <a:bodyPr/>
        <a:lstStyle/>
        <a:p>
          <a:endParaRPr lang="en-US" sz="1800"/>
        </a:p>
      </dgm:t>
    </dgm:pt>
    <dgm:pt modelId="{45B29C84-AB0A-4565-8CDD-7BF6AE97FB01}" type="sibTrans" cxnId="{9E351046-C57D-466D-AA30-0FABD1F4D28E}">
      <dgm:prSet/>
      <dgm:spPr/>
      <dgm:t>
        <a:bodyPr/>
        <a:lstStyle/>
        <a:p>
          <a:endParaRPr lang="en-US" sz="1800"/>
        </a:p>
      </dgm:t>
    </dgm:pt>
    <dgm:pt modelId="{7593C10C-F890-4426-AC1D-0C86C7D53501}" type="pres">
      <dgm:prSet presAssocID="{21B157A5-4E45-4E98-8ADC-2B9A61DD41F7}" presName="root" presStyleCnt="0">
        <dgm:presLayoutVars>
          <dgm:dir/>
          <dgm:resizeHandles val="exact"/>
        </dgm:presLayoutVars>
      </dgm:prSet>
      <dgm:spPr/>
    </dgm:pt>
    <dgm:pt modelId="{EBDB94D8-4B32-44EB-B8CF-62D36804D0E9}" type="pres">
      <dgm:prSet presAssocID="{95E0D9DB-3DAA-4375-8A0C-85FB2029A330}" presName="compNode" presStyleCnt="0"/>
      <dgm:spPr/>
    </dgm:pt>
    <dgm:pt modelId="{3C773E5A-E350-4A5D-A976-6F571A185B05}" type="pres">
      <dgm:prSet presAssocID="{95E0D9DB-3DAA-4375-8A0C-85FB2029A3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"/>
        </a:ext>
      </dgm:extLst>
    </dgm:pt>
    <dgm:pt modelId="{813F473D-1924-4AF0-862D-9801B90D175A}" type="pres">
      <dgm:prSet presAssocID="{95E0D9DB-3DAA-4375-8A0C-85FB2029A330}" presName="iconSpace" presStyleCnt="0"/>
      <dgm:spPr/>
    </dgm:pt>
    <dgm:pt modelId="{E8A21DCC-2D74-407A-B7DD-130614D654F0}" type="pres">
      <dgm:prSet presAssocID="{95E0D9DB-3DAA-4375-8A0C-85FB2029A330}" presName="parTx" presStyleLbl="revTx" presStyleIdx="0" presStyleCnt="4">
        <dgm:presLayoutVars>
          <dgm:chMax val="0"/>
          <dgm:chPref val="0"/>
        </dgm:presLayoutVars>
      </dgm:prSet>
      <dgm:spPr/>
    </dgm:pt>
    <dgm:pt modelId="{5D53B5BD-5029-48EE-8F49-B30AAC6486CF}" type="pres">
      <dgm:prSet presAssocID="{95E0D9DB-3DAA-4375-8A0C-85FB2029A330}" presName="txSpace" presStyleCnt="0"/>
      <dgm:spPr/>
    </dgm:pt>
    <dgm:pt modelId="{43879C67-47CD-46E6-8298-1AE8A8E90FA4}" type="pres">
      <dgm:prSet presAssocID="{95E0D9DB-3DAA-4375-8A0C-85FB2029A330}" presName="desTx" presStyleLbl="revTx" presStyleIdx="1" presStyleCnt="4">
        <dgm:presLayoutVars/>
      </dgm:prSet>
      <dgm:spPr/>
    </dgm:pt>
    <dgm:pt modelId="{32FF7ED7-41C2-4BD2-B049-11E0B5BE3DE8}" type="pres">
      <dgm:prSet presAssocID="{4880D7A5-9355-48F7-BD2C-8A10D1197D3A}" presName="sibTrans" presStyleCnt="0"/>
      <dgm:spPr/>
    </dgm:pt>
    <dgm:pt modelId="{9DBFB797-61DE-45C9-94E5-70BFDCC5DB54}" type="pres">
      <dgm:prSet presAssocID="{965A244B-467D-475F-B6E1-74F5674DD70B}" presName="compNode" presStyleCnt="0"/>
      <dgm:spPr/>
    </dgm:pt>
    <dgm:pt modelId="{20215EB3-D51A-4ABC-AE22-64EF506F23D1}" type="pres">
      <dgm:prSet presAssocID="{965A244B-467D-475F-B6E1-74F5674DD7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C846E29C-CEF3-418E-9A19-522C2D69DB15}" type="pres">
      <dgm:prSet presAssocID="{965A244B-467D-475F-B6E1-74F5674DD70B}" presName="iconSpace" presStyleCnt="0"/>
      <dgm:spPr/>
    </dgm:pt>
    <dgm:pt modelId="{932E4402-6731-48C0-BBE9-B582BC5F2486}" type="pres">
      <dgm:prSet presAssocID="{965A244B-467D-475F-B6E1-74F5674DD70B}" presName="parTx" presStyleLbl="revTx" presStyleIdx="2" presStyleCnt="4">
        <dgm:presLayoutVars>
          <dgm:chMax val="0"/>
          <dgm:chPref val="0"/>
        </dgm:presLayoutVars>
      </dgm:prSet>
      <dgm:spPr/>
    </dgm:pt>
    <dgm:pt modelId="{6301DCD4-B6E8-42E2-AC5E-EE568EEE2F63}" type="pres">
      <dgm:prSet presAssocID="{965A244B-467D-475F-B6E1-74F5674DD70B}" presName="txSpace" presStyleCnt="0"/>
      <dgm:spPr/>
    </dgm:pt>
    <dgm:pt modelId="{735BCC01-3E20-4DC3-B0A6-2C30020491F1}" type="pres">
      <dgm:prSet presAssocID="{965A244B-467D-475F-B6E1-74F5674DD70B}" presName="desTx" presStyleLbl="revTx" presStyleIdx="3" presStyleCnt="4">
        <dgm:presLayoutVars/>
      </dgm:prSet>
      <dgm:spPr/>
    </dgm:pt>
  </dgm:ptLst>
  <dgm:cxnLst>
    <dgm:cxn modelId="{B8FF6D05-FF3F-4BDC-B8BC-452A49A047D8}" srcId="{21B157A5-4E45-4E98-8ADC-2B9A61DD41F7}" destId="{95E0D9DB-3DAA-4375-8A0C-85FB2029A330}" srcOrd="0" destOrd="0" parTransId="{55CF13D7-83C0-4B50-A5BE-D6C8C2A4D84C}" sibTransId="{4880D7A5-9355-48F7-BD2C-8A10D1197D3A}"/>
    <dgm:cxn modelId="{E4FB4716-ED06-4870-8E0C-D73CE1E6A41A}" type="presOf" srcId="{21B157A5-4E45-4E98-8ADC-2B9A61DD41F7}" destId="{7593C10C-F890-4426-AC1D-0C86C7D53501}" srcOrd="0" destOrd="0" presId="urn:microsoft.com/office/officeart/2018/2/layout/IconLabelDescriptionList"/>
    <dgm:cxn modelId="{06CFF922-5F0E-45A9-86FF-537B86747DA4}" type="presOf" srcId="{A05C614B-80B2-4190-B783-CF0C18DFE3B6}" destId="{735BCC01-3E20-4DC3-B0A6-2C30020491F1}" srcOrd="0" destOrd="0" presId="urn:microsoft.com/office/officeart/2018/2/layout/IconLabelDescriptionList"/>
    <dgm:cxn modelId="{4883E630-0B4D-40CC-B9A5-0E65730C0E46}" type="presOf" srcId="{965A244B-467D-475F-B6E1-74F5674DD70B}" destId="{932E4402-6731-48C0-BBE9-B582BC5F2486}" srcOrd="0" destOrd="0" presId="urn:microsoft.com/office/officeart/2018/2/layout/IconLabelDescriptionList"/>
    <dgm:cxn modelId="{973A6C5E-A7C4-4328-9DD7-51F229E01552}" type="presOf" srcId="{28E6E59D-BB17-4A43-B75E-330955E05F5B}" destId="{43879C67-47CD-46E6-8298-1AE8A8E90FA4}" srcOrd="0" destOrd="0" presId="urn:microsoft.com/office/officeart/2018/2/layout/IconLabelDescriptionList"/>
    <dgm:cxn modelId="{0ED3D35E-738A-4DFA-A822-60E23EAC0D76}" type="presOf" srcId="{95E0D9DB-3DAA-4375-8A0C-85FB2029A330}" destId="{E8A21DCC-2D74-407A-B7DD-130614D654F0}" srcOrd="0" destOrd="0" presId="urn:microsoft.com/office/officeart/2018/2/layout/IconLabelDescriptionList"/>
    <dgm:cxn modelId="{9E351046-C57D-466D-AA30-0FABD1F4D28E}" srcId="{965A244B-467D-475F-B6E1-74F5674DD70B}" destId="{A1A99428-23DB-4FDD-A0FB-12110A0A3883}" srcOrd="2" destOrd="0" parTransId="{60D9E385-49B4-496F-A7AB-61333F261D8B}" sibTransId="{45B29C84-AB0A-4565-8CDD-7BF6AE97FB01}"/>
    <dgm:cxn modelId="{B5EBE868-511B-4A54-80F5-1A648161A93B}" type="presOf" srcId="{CBEAD749-5F33-4478-BAC8-A8E1959D7B3C}" destId="{735BCC01-3E20-4DC3-B0A6-2C30020491F1}" srcOrd="0" destOrd="1" presId="urn:microsoft.com/office/officeart/2018/2/layout/IconLabelDescriptionList"/>
    <dgm:cxn modelId="{03F41E81-E98B-4BA2-9C94-031786876694}" type="presOf" srcId="{A1A99428-23DB-4FDD-A0FB-12110A0A3883}" destId="{735BCC01-3E20-4DC3-B0A6-2C30020491F1}" srcOrd="0" destOrd="2" presId="urn:microsoft.com/office/officeart/2018/2/layout/IconLabelDescriptionList"/>
    <dgm:cxn modelId="{D0D1F987-3EDA-4CD0-A868-AF7D172FA806}" srcId="{21B157A5-4E45-4E98-8ADC-2B9A61DD41F7}" destId="{965A244B-467D-475F-B6E1-74F5674DD70B}" srcOrd="1" destOrd="0" parTransId="{448C5C85-8F25-4CE1-B47F-9F03E3F0487F}" sibTransId="{2FD0F550-CA7C-452C-9DBA-79FB76832147}"/>
    <dgm:cxn modelId="{7B4162A6-BCCD-444F-865F-B95DEC442B8A}" srcId="{95E0D9DB-3DAA-4375-8A0C-85FB2029A330}" destId="{F493EFFE-F935-4D89-A8F7-477D3D16E9E7}" srcOrd="1" destOrd="0" parTransId="{B1DAD4AA-D44E-4119-9610-83A0C149B9EF}" sibTransId="{FF8B60C8-011A-4AAE-BEB4-1743E0ED4CA2}"/>
    <dgm:cxn modelId="{232C96CE-5A10-43D6-9CE6-0BBE74C60A21}" srcId="{965A244B-467D-475F-B6E1-74F5674DD70B}" destId="{CBEAD749-5F33-4478-BAC8-A8E1959D7B3C}" srcOrd="1" destOrd="0" parTransId="{1B6D6D42-B940-4EAE-A81C-8A0423FF20D5}" sibTransId="{D709EDB0-A34B-4043-8EE6-288D70EAA2BE}"/>
    <dgm:cxn modelId="{666BE2E2-99EB-4D99-8D00-C30551F85683}" type="presOf" srcId="{F493EFFE-F935-4D89-A8F7-477D3D16E9E7}" destId="{43879C67-47CD-46E6-8298-1AE8A8E90FA4}" srcOrd="0" destOrd="1" presId="urn:microsoft.com/office/officeart/2018/2/layout/IconLabelDescriptionList"/>
    <dgm:cxn modelId="{20C5F2F0-3685-4854-B729-137F9182AA4B}" srcId="{965A244B-467D-475F-B6E1-74F5674DD70B}" destId="{A05C614B-80B2-4190-B783-CF0C18DFE3B6}" srcOrd="0" destOrd="0" parTransId="{D62C3949-E703-43A2-A5E1-16F47A31253C}" sibTransId="{EA083FBA-D1EF-46AB-B59A-CAB217CA2480}"/>
    <dgm:cxn modelId="{D7C92AFC-0851-43F3-A12D-9966C71BD34E}" srcId="{95E0D9DB-3DAA-4375-8A0C-85FB2029A330}" destId="{28E6E59D-BB17-4A43-B75E-330955E05F5B}" srcOrd="0" destOrd="0" parTransId="{9C11A5AA-6F7F-4855-9FBC-43BB397EF49B}" sibTransId="{FB4F47F9-B49A-4D0D-A7B0-27F6D2F89B30}"/>
    <dgm:cxn modelId="{ABCF6F3C-07A9-4CA6-AB60-6F4764258DD6}" type="presParOf" srcId="{7593C10C-F890-4426-AC1D-0C86C7D53501}" destId="{EBDB94D8-4B32-44EB-B8CF-62D36804D0E9}" srcOrd="0" destOrd="0" presId="urn:microsoft.com/office/officeart/2018/2/layout/IconLabelDescriptionList"/>
    <dgm:cxn modelId="{FE6CE9FB-3E0F-4515-98DD-8C378FDF1EA4}" type="presParOf" srcId="{EBDB94D8-4B32-44EB-B8CF-62D36804D0E9}" destId="{3C773E5A-E350-4A5D-A976-6F571A185B05}" srcOrd="0" destOrd="0" presId="urn:microsoft.com/office/officeart/2018/2/layout/IconLabelDescriptionList"/>
    <dgm:cxn modelId="{2A0651EE-F220-4A1C-8192-72D4259FB19D}" type="presParOf" srcId="{EBDB94D8-4B32-44EB-B8CF-62D36804D0E9}" destId="{813F473D-1924-4AF0-862D-9801B90D175A}" srcOrd="1" destOrd="0" presId="urn:microsoft.com/office/officeart/2018/2/layout/IconLabelDescriptionList"/>
    <dgm:cxn modelId="{32D44EFC-F922-4C70-B73A-3DA7ABEAE07B}" type="presParOf" srcId="{EBDB94D8-4B32-44EB-B8CF-62D36804D0E9}" destId="{E8A21DCC-2D74-407A-B7DD-130614D654F0}" srcOrd="2" destOrd="0" presId="urn:microsoft.com/office/officeart/2018/2/layout/IconLabelDescriptionList"/>
    <dgm:cxn modelId="{5874660A-F04A-40B7-84BB-AF17F56B1CCF}" type="presParOf" srcId="{EBDB94D8-4B32-44EB-B8CF-62D36804D0E9}" destId="{5D53B5BD-5029-48EE-8F49-B30AAC6486CF}" srcOrd="3" destOrd="0" presId="urn:microsoft.com/office/officeart/2018/2/layout/IconLabelDescriptionList"/>
    <dgm:cxn modelId="{A5AD18F2-9421-4BF5-8F62-5DCEE961E251}" type="presParOf" srcId="{EBDB94D8-4B32-44EB-B8CF-62D36804D0E9}" destId="{43879C67-47CD-46E6-8298-1AE8A8E90FA4}" srcOrd="4" destOrd="0" presId="urn:microsoft.com/office/officeart/2018/2/layout/IconLabelDescriptionList"/>
    <dgm:cxn modelId="{73143767-B9C4-440A-A7AC-B802AD863F48}" type="presParOf" srcId="{7593C10C-F890-4426-AC1D-0C86C7D53501}" destId="{32FF7ED7-41C2-4BD2-B049-11E0B5BE3DE8}" srcOrd="1" destOrd="0" presId="urn:microsoft.com/office/officeart/2018/2/layout/IconLabelDescriptionList"/>
    <dgm:cxn modelId="{81E84DD8-6EED-4497-80D7-22A407B9B3EE}" type="presParOf" srcId="{7593C10C-F890-4426-AC1D-0C86C7D53501}" destId="{9DBFB797-61DE-45C9-94E5-70BFDCC5DB54}" srcOrd="2" destOrd="0" presId="urn:microsoft.com/office/officeart/2018/2/layout/IconLabelDescriptionList"/>
    <dgm:cxn modelId="{4D9948C4-E2CA-4099-B39B-F48BBF6641FD}" type="presParOf" srcId="{9DBFB797-61DE-45C9-94E5-70BFDCC5DB54}" destId="{20215EB3-D51A-4ABC-AE22-64EF506F23D1}" srcOrd="0" destOrd="0" presId="urn:microsoft.com/office/officeart/2018/2/layout/IconLabelDescriptionList"/>
    <dgm:cxn modelId="{D6BC9FFC-F4C9-4F17-AD12-5385EFBC4A50}" type="presParOf" srcId="{9DBFB797-61DE-45C9-94E5-70BFDCC5DB54}" destId="{C846E29C-CEF3-418E-9A19-522C2D69DB15}" srcOrd="1" destOrd="0" presId="urn:microsoft.com/office/officeart/2018/2/layout/IconLabelDescriptionList"/>
    <dgm:cxn modelId="{B969B5EA-5854-4BC5-81C3-C61167D20800}" type="presParOf" srcId="{9DBFB797-61DE-45C9-94E5-70BFDCC5DB54}" destId="{932E4402-6731-48C0-BBE9-B582BC5F2486}" srcOrd="2" destOrd="0" presId="urn:microsoft.com/office/officeart/2018/2/layout/IconLabelDescriptionList"/>
    <dgm:cxn modelId="{2ECA31C8-0CFB-4D87-921D-D53062E66BF3}" type="presParOf" srcId="{9DBFB797-61DE-45C9-94E5-70BFDCC5DB54}" destId="{6301DCD4-B6E8-42E2-AC5E-EE568EEE2F63}" srcOrd="3" destOrd="0" presId="urn:microsoft.com/office/officeart/2018/2/layout/IconLabelDescriptionList"/>
    <dgm:cxn modelId="{E51C43E4-B428-475B-8DA8-A8B3C9639198}" type="presParOf" srcId="{9DBFB797-61DE-45C9-94E5-70BFDCC5DB54}" destId="{735BCC01-3E20-4DC3-B0A6-2C30020491F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771D60C-A55A-4F8F-A8DB-012563EE980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1AE2C7-FBF1-46CC-A58F-F755A91074D4}">
      <dgm:prSet/>
      <dgm:spPr/>
      <dgm:t>
        <a:bodyPr/>
        <a:lstStyle/>
        <a:p>
          <a:r>
            <a:rPr lang="de-DE"/>
            <a:t>https://www.researchgate.net/publication/221161784_A_KNN-Based_Learning_Method_for_Biology_Species_Categorization</a:t>
          </a:r>
          <a:endParaRPr lang="en-US"/>
        </a:p>
      </dgm:t>
    </dgm:pt>
    <dgm:pt modelId="{4873F642-14D4-4DB8-94E0-9A026AF1E4EA}" type="parTrans" cxnId="{A25362BC-05E8-487D-A4BD-E53D26D953FB}">
      <dgm:prSet/>
      <dgm:spPr/>
      <dgm:t>
        <a:bodyPr/>
        <a:lstStyle/>
        <a:p>
          <a:endParaRPr lang="en-US"/>
        </a:p>
      </dgm:t>
    </dgm:pt>
    <dgm:pt modelId="{38D7C75B-EDBA-4C7E-817E-2A655672E220}" type="sibTrans" cxnId="{A25362BC-05E8-487D-A4BD-E53D26D953FB}">
      <dgm:prSet/>
      <dgm:spPr/>
      <dgm:t>
        <a:bodyPr/>
        <a:lstStyle/>
        <a:p>
          <a:endParaRPr lang="en-US"/>
        </a:p>
      </dgm:t>
    </dgm:pt>
    <dgm:pt modelId="{EDFE7B65-4944-4D3E-8243-C8A0E8E078A0}">
      <dgm:prSet/>
      <dgm:spPr/>
      <dgm:t>
        <a:bodyPr/>
        <a:lstStyle/>
        <a:p>
          <a:r>
            <a:rPr lang="de-DE"/>
            <a:t>https://www.nature.com/articles/tpj201056</a:t>
          </a:r>
          <a:endParaRPr lang="en-US"/>
        </a:p>
      </dgm:t>
    </dgm:pt>
    <dgm:pt modelId="{D29FD25D-ADB4-4272-ABD1-BC1CB051E8F0}" type="parTrans" cxnId="{E105F7C8-DFD7-4ED0-927C-54D2DEFA6DD1}">
      <dgm:prSet/>
      <dgm:spPr/>
      <dgm:t>
        <a:bodyPr/>
        <a:lstStyle/>
        <a:p>
          <a:endParaRPr lang="en-US"/>
        </a:p>
      </dgm:t>
    </dgm:pt>
    <dgm:pt modelId="{71C3A787-B9A7-44E5-B9A0-627AE60EE8B6}" type="sibTrans" cxnId="{E105F7C8-DFD7-4ED0-927C-54D2DEFA6DD1}">
      <dgm:prSet/>
      <dgm:spPr/>
      <dgm:t>
        <a:bodyPr/>
        <a:lstStyle/>
        <a:p>
          <a:endParaRPr lang="en-US"/>
        </a:p>
      </dgm:t>
    </dgm:pt>
    <dgm:pt modelId="{3792C2CE-873F-43E0-BF8A-051C68905E60}">
      <dgm:prSet/>
      <dgm:spPr/>
      <dgm:t>
        <a:bodyPr/>
        <a:lstStyle/>
        <a:p>
          <a:pPr rtl="0"/>
          <a:r>
            <a:rPr lang="de-DE" err="1"/>
            <a:t>Lorem</a:t>
          </a:r>
          <a:r>
            <a:rPr lang="de-DE"/>
            <a:t> </a:t>
          </a:r>
          <a:r>
            <a:rPr lang="de-DE" err="1"/>
            <a:t>ipsum</a:t>
          </a:r>
          <a:r>
            <a:rPr lang="de-DE"/>
            <a:t> </a:t>
          </a:r>
          <a:r>
            <a:rPr lang="de-DE" err="1"/>
            <a:t>dolor</a:t>
          </a:r>
          <a:r>
            <a:rPr lang="de-DE"/>
            <a:t> </a:t>
          </a:r>
          <a:r>
            <a:rPr lang="de-DE" err="1"/>
            <a:t>sit</a:t>
          </a:r>
          <a:r>
            <a:rPr lang="de-DE"/>
            <a:t> </a:t>
          </a:r>
          <a:r>
            <a:rPr lang="de-DE" err="1"/>
            <a:t>amet</a:t>
          </a:r>
          <a:r>
            <a:rPr lang="de-DE"/>
            <a:t>, </a:t>
          </a:r>
          <a:r>
            <a:rPr lang="de-DE" err="1"/>
            <a:t>consectetuer</a:t>
          </a:r>
          <a:r>
            <a:rPr lang="de-DE"/>
            <a:t> </a:t>
          </a:r>
          <a:r>
            <a:rPr lang="de-DE" err="1"/>
            <a:t>adipiscing</a:t>
          </a:r>
          <a:r>
            <a:rPr lang="de-DE"/>
            <a:t> </a:t>
          </a:r>
          <a:r>
            <a:rPr lang="de-DE" err="1"/>
            <a:t>elit</a:t>
          </a:r>
          <a:r>
            <a:rPr lang="de-DE"/>
            <a:t>.</a:t>
          </a:r>
          <a:r>
            <a:rPr lang="de-DE">
              <a:latin typeface="Calibri Light" panose="020F0302020204030204"/>
            </a:rPr>
            <a:t> </a:t>
          </a:r>
          <a:endParaRPr lang="en-US">
            <a:latin typeface="Calibri Light" panose="020F0302020204030204"/>
          </a:endParaRPr>
        </a:p>
      </dgm:t>
    </dgm:pt>
    <dgm:pt modelId="{3BE2774C-4253-44EE-BC85-66671F817619}" type="parTrans" cxnId="{73FC7809-4647-4624-A16B-355823F6A17B}">
      <dgm:prSet/>
      <dgm:spPr/>
      <dgm:t>
        <a:bodyPr/>
        <a:lstStyle/>
        <a:p>
          <a:endParaRPr lang="en-US"/>
        </a:p>
      </dgm:t>
    </dgm:pt>
    <dgm:pt modelId="{17B49BAD-10B6-4FCB-9252-1AFF28957BF8}" type="sibTrans" cxnId="{73FC7809-4647-4624-A16B-355823F6A17B}">
      <dgm:prSet/>
      <dgm:spPr/>
      <dgm:t>
        <a:bodyPr/>
        <a:lstStyle/>
        <a:p>
          <a:endParaRPr lang="en-US"/>
        </a:p>
      </dgm:t>
    </dgm:pt>
    <dgm:pt modelId="{1F888F7B-6556-41E7-A671-6EA2F92B5809}">
      <dgm:prSet/>
      <dgm:spPr/>
      <dgm:t>
        <a:bodyPr/>
        <a:lstStyle/>
        <a:p>
          <a:pPr rtl="0"/>
          <a:r>
            <a:rPr lang="de-DE" err="1"/>
            <a:t>Lorem</a:t>
          </a:r>
          <a:r>
            <a:rPr lang="de-DE"/>
            <a:t> </a:t>
          </a:r>
          <a:r>
            <a:rPr lang="de-DE" err="1"/>
            <a:t>ipsum</a:t>
          </a:r>
          <a:r>
            <a:rPr lang="de-DE"/>
            <a:t> </a:t>
          </a:r>
          <a:r>
            <a:rPr lang="de-DE" err="1"/>
            <a:t>dolor</a:t>
          </a:r>
          <a:r>
            <a:rPr lang="de-DE"/>
            <a:t> </a:t>
          </a:r>
          <a:r>
            <a:rPr lang="de-DE" err="1"/>
            <a:t>sit</a:t>
          </a:r>
          <a:r>
            <a:rPr lang="de-DE"/>
            <a:t> </a:t>
          </a:r>
          <a:r>
            <a:rPr lang="de-DE" err="1"/>
            <a:t>amet</a:t>
          </a:r>
          <a:r>
            <a:rPr lang="de-DE"/>
            <a:t>, </a:t>
          </a:r>
          <a:r>
            <a:rPr lang="de-DE" err="1"/>
            <a:t>consectetuer</a:t>
          </a:r>
          <a:r>
            <a:rPr lang="de-DE"/>
            <a:t> </a:t>
          </a:r>
          <a:r>
            <a:rPr lang="de-DE" err="1"/>
            <a:t>adipiscing</a:t>
          </a:r>
          <a:r>
            <a:rPr lang="de-DE"/>
            <a:t> </a:t>
          </a:r>
          <a:r>
            <a:rPr lang="de-DE" err="1"/>
            <a:t>elit</a:t>
          </a:r>
          <a:r>
            <a:rPr lang="de-DE"/>
            <a:t>.</a:t>
          </a:r>
          <a:r>
            <a:rPr lang="de-DE">
              <a:latin typeface="Calibri Light" panose="020F0302020204030204"/>
            </a:rPr>
            <a:t> </a:t>
          </a:r>
          <a:endParaRPr lang="en-US"/>
        </a:p>
      </dgm:t>
    </dgm:pt>
    <dgm:pt modelId="{23B226C1-5C52-446C-9A98-44B829004D5F}" type="parTrans" cxnId="{C0012A92-262A-40FF-9C19-96E658A49DD7}">
      <dgm:prSet/>
      <dgm:spPr/>
      <dgm:t>
        <a:bodyPr/>
        <a:lstStyle/>
        <a:p>
          <a:endParaRPr lang="en-US"/>
        </a:p>
      </dgm:t>
    </dgm:pt>
    <dgm:pt modelId="{83BDD772-45E8-438E-A3C7-5677D8FEA185}" type="sibTrans" cxnId="{C0012A92-262A-40FF-9C19-96E658A49DD7}">
      <dgm:prSet/>
      <dgm:spPr/>
      <dgm:t>
        <a:bodyPr/>
        <a:lstStyle/>
        <a:p>
          <a:endParaRPr lang="en-US"/>
        </a:p>
      </dgm:t>
    </dgm:pt>
    <dgm:pt modelId="{CBACED09-6585-4E93-9845-4EA1ED212475}">
      <dgm:prSet phldr="0"/>
      <dgm:spPr/>
      <dgm:t>
        <a:bodyPr/>
        <a:lstStyle/>
        <a:p>
          <a:pPr rtl="0">
            <a:defRPr b="1"/>
          </a:pPr>
          <a:r>
            <a:rPr lang="de-DE" b="0"/>
            <a:t>A KNN-</a:t>
          </a:r>
          <a:r>
            <a:rPr lang="de-DE" b="0" err="1"/>
            <a:t>Based</a:t>
          </a:r>
          <a:r>
            <a:rPr lang="de-DE" b="0"/>
            <a:t> Learning Method </a:t>
          </a:r>
          <a:r>
            <a:rPr lang="de-DE" b="0" err="1"/>
            <a:t>for</a:t>
          </a:r>
          <a:r>
            <a:rPr lang="de-DE" b="0"/>
            <a:t> </a:t>
          </a:r>
          <a:r>
            <a:rPr lang="de-DE" b="0" err="1"/>
            <a:t>Biology</a:t>
          </a:r>
          <a:r>
            <a:rPr lang="de-DE" b="0"/>
            <a:t> </a:t>
          </a:r>
          <a:r>
            <a:rPr lang="de-DE" b="0" err="1"/>
            <a:t>Species</a:t>
          </a:r>
          <a:r>
            <a:rPr lang="de-DE" b="0"/>
            <a:t> </a:t>
          </a:r>
          <a:r>
            <a:rPr lang="de-DE" b="0" err="1"/>
            <a:t>Categorization</a:t>
          </a:r>
          <a:endParaRPr lang="en-US" err="1">
            <a:latin typeface="Calibri Light" panose="020F0302020204030204"/>
          </a:endParaRPr>
        </a:p>
      </dgm:t>
    </dgm:pt>
    <dgm:pt modelId="{06A094C0-4694-45D3-9154-53453ACE2548}" type="parTrans" cxnId="{CD89D4CE-B53A-4453-B7C0-8EA989A7D3B8}">
      <dgm:prSet/>
      <dgm:spPr/>
    </dgm:pt>
    <dgm:pt modelId="{A6ACB67D-D6C0-4138-84A7-6A5E62BB0F22}" type="sibTrans" cxnId="{CD89D4CE-B53A-4453-B7C0-8EA989A7D3B8}">
      <dgm:prSet/>
      <dgm:spPr/>
    </dgm:pt>
    <dgm:pt modelId="{887501B9-2292-48CE-994E-EA44B1A1309C}">
      <dgm:prSet phldr="0"/>
      <dgm:spPr/>
      <dgm:t>
        <a:bodyPr/>
        <a:lstStyle/>
        <a:p>
          <a:pPr>
            <a:defRPr b="1"/>
          </a:pPr>
          <a:r>
            <a:rPr lang="de-DE"/>
            <a:t>k-Nearest neighbor models for microarray gene expression analysis and </a:t>
          </a:r>
          <a:r>
            <a:rPr lang="de-DE" err="1"/>
            <a:t>clinical</a:t>
          </a:r>
          <a:r>
            <a:rPr lang="de-DE"/>
            <a:t> </a:t>
          </a:r>
          <a:r>
            <a:rPr lang="de-DE" err="1"/>
            <a:t>outcome</a:t>
          </a:r>
          <a:r>
            <a:rPr lang="de-DE"/>
            <a:t> </a:t>
          </a:r>
          <a:r>
            <a:rPr lang="de-DE" err="1"/>
            <a:t>prediction</a:t>
          </a:r>
          <a:endParaRPr lang="en-US" err="1">
            <a:latin typeface="Calibri Light" panose="020F0302020204030204"/>
          </a:endParaRPr>
        </a:p>
      </dgm:t>
    </dgm:pt>
    <dgm:pt modelId="{57F35AFD-953C-40C9-9A33-C8996BE6E0AF}" type="parTrans" cxnId="{46F365C9-9669-45DD-805C-13CE4AC7765A}">
      <dgm:prSet/>
      <dgm:spPr/>
    </dgm:pt>
    <dgm:pt modelId="{9B5EF5B0-12E2-4C1A-B31E-968F1E07C9B7}" type="sibTrans" cxnId="{46F365C9-9669-45DD-805C-13CE4AC7765A}">
      <dgm:prSet/>
      <dgm:spPr/>
    </dgm:pt>
    <dgm:pt modelId="{57D78B5E-3342-4ED0-8689-4EC5B83F7BD6}" type="pres">
      <dgm:prSet presAssocID="{4771D60C-A55A-4F8F-A8DB-012563EE9809}" presName="linear" presStyleCnt="0">
        <dgm:presLayoutVars>
          <dgm:dir/>
          <dgm:animLvl val="lvl"/>
          <dgm:resizeHandles val="exact"/>
        </dgm:presLayoutVars>
      </dgm:prSet>
      <dgm:spPr/>
    </dgm:pt>
    <dgm:pt modelId="{4F29A7B9-AC27-48F0-8F2A-0AC449E463D9}" type="pres">
      <dgm:prSet presAssocID="{CBACED09-6585-4E93-9845-4EA1ED212475}" presName="parentLin" presStyleCnt="0"/>
      <dgm:spPr/>
    </dgm:pt>
    <dgm:pt modelId="{63CCC19D-A050-42FD-997B-170A9EF606B9}" type="pres">
      <dgm:prSet presAssocID="{CBACED09-6585-4E93-9845-4EA1ED212475}" presName="parentLeftMargin" presStyleLbl="node1" presStyleIdx="0" presStyleCnt="2"/>
      <dgm:spPr/>
    </dgm:pt>
    <dgm:pt modelId="{2E53D56B-D610-40CD-A68E-54590EFDF116}" type="pres">
      <dgm:prSet presAssocID="{CBACED09-6585-4E93-9845-4EA1ED2124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8E1D38-5374-4C1A-88E8-99E10B1C4585}" type="pres">
      <dgm:prSet presAssocID="{CBACED09-6585-4E93-9845-4EA1ED212475}" presName="negativeSpace" presStyleCnt="0"/>
      <dgm:spPr/>
    </dgm:pt>
    <dgm:pt modelId="{289AE453-2528-4FCB-914D-E21002ADBF5C}" type="pres">
      <dgm:prSet presAssocID="{CBACED09-6585-4E93-9845-4EA1ED212475}" presName="childText" presStyleLbl="conFgAcc1" presStyleIdx="0" presStyleCnt="2">
        <dgm:presLayoutVars>
          <dgm:bulletEnabled val="1"/>
        </dgm:presLayoutVars>
      </dgm:prSet>
      <dgm:spPr/>
    </dgm:pt>
    <dgm:pt modelId="{5A8C473B-C11D-490D-9A51-32232A199CE9}" type="pres">
      <dgm:prSet presAssocID="{A6ACB67D-D6C0-4138-84A7-6A5E62BB0F22}" presName="spaceBetweenRectangles" presStyleCnt="0"/>
      <dgm:spPr/>
    </dgm:pt>
    <dgm:pt modelId="{EFA3570E-ED95-4692-88D8-42BF085F4B86}" type="pres">
      <dgm:prSet presAssocID="{887501B9-2292-48CE-994E-EA44B1A1309C}" presName="parentLin" presStyleCnt="0"/>
      <dgm:spPr/>
    </dgm:pt>
    <dgm:pt modelId="{498E5BBF-EB88-4A71-9981-5E29629A987B}" type="pres">
      <dgm:prSet presAssocID="{887501B9-2292-48CE-994E-EA44B1A1309C}" presName="parentLeftMargin" presStyleLbl="node1" presStyleIdx="0" presStyleCnt="2"/>
      <dgm:spPr/>
    </dgm:pt>
    <dgm:pt modelId="{A1CADAD4-EE67-499C-9474-21DC1B8247BE}" type="pres">
      <dgm:prSet presAssocID="{887501B9-2292-48CE-994E-EA44B1A130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BFF632B-8831-4108-AB65-B2A0A0B430B8}" type="pres">
      <dgm:prSet presAssocID="{887501B9-2292-48CE-994E-EA44B1A1309C}" presName="negativeSpace" presStyleCnt="0"/>
      <dgm:spPr/>
    </dgm:pt>
    <dgm:pt modelId="{FDFC7E06-E277-4E9C-8953-90F1C1BE60EC}" type="pres">
      <dgm:prSet presAssocID="{887501B9-2292-48CE-994E-EA44B1A130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B264808-9DFC-4024-9D4D-272E226C434C}" type="presOf" srcId="{1F888F7B-6556-41E7-A671-6EA2F92B5809}" destId="{FDFC7E06-E277-4E9C-8953-90F1C1BE60EC}" srcOrd="0" destOrd="2" presId="urn:microsoft.com/office/officeart/2005/8/layout/list1"/>
    <dgm:cxn modelId="{73FC7809-4647-4624-A16B-355823F6A17B}" srcId="{887501B9-2292-48CE-994E-EA44B1A1309C}" destId="{3792C2CE-873F-43E0-BF8A-051C68905E60}" srcOrd="1" destOrd="0" parTransId="{3BE2774C-4253-44EE-BC85-66671F817619}" sibTransId="{17B49BAD-10B6-4FCB-9252-1AFF28957BF8}"/>
    <dgm:cxn modelId="{7E2F1451-49EE-4EE5-B6B0-6382481D7CC6}" type="presOf" srcId="{911AE2C7-FBF1-46CC-A58F-F755A91074D4}" destId="{289AE453-2528-4FCB-914D-E21002ADBF5C}" srcOrd="0" destOrd="0" presId="urn:microsoft.com/office/officeart/2005/8/layout/list1"/>
    <dgm:cxn modelId="{A15D0276-0E81-4150-BEC5-295EE022D03E}" type="presOf" srcId="{887501B9-2292-48CE-994E-EA44B1A1309C}" destId="{A1CADAD4-EE67-499C-9474-21DC1B8247BE}" srcOrd="1" destOrd="0" presId="urn:microsoft.com/office/officeart/2005/8/layout/list1"/>
    <dgm:cxn modelId="{C0012A92-262A-40FF-9C19-96E658A49DD7}" srcId="{887501B9-2292-48CE-994E-EA44B1A1309C}" destId="{1F888F7B-6556-41E7-A671-6EA2F92B5809}" srcOrd="2" destOrd="0" parTransId="{23B226C1-5C52-446C-9A98-44B829004D5F}" sibTransId="{83BDD772-45E8-438E-A3C7-5677D8FEA185}"/>
    <dgm:cxn modelId="{0B0C0694-A61E-479E-A8C5-DCE934F5E1EF}" type="presOf" srcId="{CBACED09-6585-4E93-9845-4EA1ED212475}" destId="{63CCC19D-A050-42FD-997B-170A9EF606B9}" srcOrd="0" destOrd="0" presId="urn:microsoft.com/office/officeart/2005/8/layout/list1"/>
    <dgm:cxn modelId="{5A426E94-8D3E-4A5C-B6A9-32FBE08DCA14}" type="presOf" srcId="{EDFE7B65-4944-4D3E-8243-C8A0E8E078A0}" destId="{FDFC7E06-E277-4E9C-8953-90F1C1BE60EC}" srcOrd="0" destOrd="0" presId="urn:microsoft.com/office/officeart/2005/8/layout/list1"/>
    <dgm:cxn modelId="{BE590DA0-D199-461D-AC73-872AA58C339C}" type="presOf" srcId="{4771D60C-A55A-4F8F-A8DB-012563EE9809}" destId="{57D78B5E-3342-4ED0-8689-4EC5B83F7BD6}" srcOrd="0" destOrd="0" presId="urn:microsoft.com/office/officeart/2005/8/layout/list1"/>
    <dgm:cxn modelId="{24E970A0-D664-4C61-B0E7-FC76F9A3C4F9}" type="presOf" srcId="{CBACED09-6585-4E93-9845-4EA1ED212475}" destId="{2E53D56B-D610-40CD-A68E-54590EFDF116}" srcOrd="1" destOrd="0" presId="urn:microsoft.com/office/officeart/2005/8/layout/list1"/>
    <dgm:cxn modelId="{A25362BC-05E8-487D-A4BD-E53D26D953FB}" srcId="{CBACED09-6585-4E93-9845-4EA1ED212475}" destId="{911AE2C7-FBF1-46CC-A58F-F755A91074D4}" srcOrd="0" destOrd="0" parTransId="{4873F642-14D4-4DB8-94E0-9A026AF1E4EA}" sibTransId="{38D7C75B-EDBA-4C7E-817E-2A655672E220}"/>
    <dgm:cxn modelId="{6D007EC2-6C8D-4808-906F-A4E9F8143617}" type="presOf" srcId="{3792C2CE-873F-43E0-BF8A-051C68905E60}" destId="{FDFC7E06-E277-4E9C-8953-90F1C1BE60EC}" srcOrd="0" destOrd="1" presId="urn:microsoft.com/office/officeart/2005/8/layout/list1"/>
    <dgm:cxn modelId="{E105F7C8-DFD7-4ED0-927C-54D2DEFA6DD1}" srcId="{887501B9-2292-48CE-994E-EA44B1A1309C}" destId="{EDFE7B65-4944-4D3E-8243-C8A0E8E078A0}" srcOrd="0" destOrd="0" parTransId="{D29FD25D-ADB4-4272-ABD1-BC1CB051E8F0}" sibTransId="{71C3A787-B9A7-44E5-B9A0-627AE60EE8B6}"/>
    <dgm:cxn modelId="{46F365C9-9669-45DD-805C-13CE4AC7765A}" srcId="{4771D60C-A55A-4F8F-A8DB-012563EE9809}" destId="{887501B9-2292-48CE-994E-EA44B1A1309C}" srcOrd="1" destOrd="0" parTransId="{57F35AFD-953C-40C9-9A33-C8996BE6E0AF}" sibTransId="{9B5EF5B0-12E2-4C1A-B31E-968F1E07C9B7}"/>
    <dgm:cxn modelId="{CD89D4CE-B53A-4453-B7C0-8EA989A7D3B8}" srcId="{4771D60C-A55A-4F8F-A8DB-012563EE9809}" destId="{CBACED09-6585-4E93-9845-4EA1ED212475}" srcOrd="0" destOrd="0" parTransId="{06A094C0-4694-45D3-9154-53453ACE2548}" sibTransId="{A6ACB67D-D6C0-4138-84A7-6A5E62BB0F22}"/>
    <dgm:cxn modelId="{A30883F6-10F8-4BEB-AEE5-85EA286C75F1}" type="presOf" srcId="{887501B9-2292-48CE-994E-EA44B1A1309C}" destId="{498E5BBF-EB88-4A71-9981-5E29629A987B}" srcOrd="0" destOrd="0" presId="urn:microsoft.com/office/officeart/2005/8/layout/list1"/>
    <dgm:cxn modelId="{D822A405-B89A-4949-8DB8-8B08B1421E13}" type="presParOf" srcId="{57D78B5E-3342-4ED0-8689-4EC5B83F7BD6}" destId="{4F29A7B9-AC27-48F0-8F2A-0AC449E463D9}" srcOrd="0" destOrd="0" presId="urn:microsoft.com/office/officeart/2005/8/layout/list1"/>
    <dgm:cxn modelId="{370722EA-002E-4A57-AAAA-1FC861B15BFA}" type="presParOf" srcId="{4F29A7B9-AC27-48F0-8F2A-0AC449E463D9}" destId="{63CCC19D-A050-42FD-997B-170A9EF606B9}" srcOrd="0" destOrd="0" presId="urn:microsoft.com/office/officeart/2005/8/layout/list1"/>
    <dgm:cxn modelId="{62099617-C9AD-469A-A96F-6B238AA4AD52}" type="presParOf" srcId="{4F29A7B9-AC27-48F0-8F2A-0AC449E463D9}" destId="{2E53D56B-D610-40CD-A68E-54590EFDF116}" srcOrd="1" destOrd="0" presId="urn:microsoft.com/office/officeart/2005/8/layout/list1"/>
    <dgm:cxn modelId="{123A0EDC-45BF-4D08-AE3F-EF56325476FA}" type="presParOf" srcId="{57D78B5E-3342-4ED0-8689-4EC5B83F7BD6}" destId="{388E1D38-5374-4C1A-88E8-99E10B1C4585}" srcOrd="1" destOrd="0" presId="urn:microsoft.com/office/officeart/2005/8/layout/list1"/>
    <dgm:cxn modelId="{801A6B1F-F9D5-4EAF-BC71-F1AD3ED827D4}" type="presParOf" srcId="{57D78B5E-3342-4ED0-8689-4EC5B83F7BD6}" destId="{289AE453-2528-4FCB-914D-E21002ADBF5C}" srcOrd="2" destOrd="0" presId="urn:microsoft.com/office/officeart/2005/8/layout/list1"/>
    <dgm:cxn modelId="{3D98B73D-F027-4673-9BCF-212BBB88F281}" type="presParOf" srcId="{57D78B5E-3342-4ED0-8689-4EC5B83F7BD6}" destId="{5A8C473B-C11D-490D-9A51-32232A199CE9}" srcOrd="3" destOrd="0" presId="urn:microsoft.com/office/officeart/2005/8/layout/list1"/>
    <dgm:cxn modelId="{295A5BF4-97D8-4066-8DEB-2D7463AE0F84}" type="presParOf" srcId="{57D78B5E-3342-4ED0-8689-4EC5B83F7BD6}" destId="{EFA3570E-ED95-4692-88D8-42BF085F4B86}" srcOrd="4" destOrd="0" presId="urn:microsoft.com/office/officeart/2005/8/layout/list1"/>
    <dgm:cxn modelId="{298608A2-26E3-471A-BA55-F4A50BB4FBF7}" type="presParOf" srcId="{EFA3570E-ED95-4692-88D8-42BF085F4B86}" destId="{498E5BBF-EB88-4A71-9981-5E29629A987B}" srcOrd="0" destOrd="0" presId="urn:microsoft.com/office/officeart/2005/8/layout/list1"/>
    <dgm:cxn modelId="{81D8F022-1146-47AC-B910-F89B1F84BFD4}" type="presParOf" srcId="{EFA3570E-ED95-4692-88D8-42BF085F4B86}" destId="{A1CADAD4-EE67-499C-9474-21DC1B8247BE}" srcOrd="1" destOrd="0" presId="urn:microsoft.com/office/officeart/2005/8/layout/list1"/>
    <dgm:cxn modelId="{C48A877B-7CFE-42AC-A1E1-8ACC3F2857A5}" type="presParOf" srcId="{57D78B5E-3342-4ED0-8689-4EC5B83F7BD6}" destId="{8BFF632B-8831-4108-AB65-B2A0A0B430B8}" srcOrd="5" destOrd="0" presId="urn:microsoft.com/office/officeart/2005/8/layout/list1"/>
    <dgm:cxn modelId="{63C62AF8-AB4B-4AF7-BBC4-B07B2ADB1510}" type="presParOf" srcId="{57D78B5E-3342-4ED0-8689-4EC5B83F7BD6}" destId="{FDFC7E06-E277-4E9C-8953-90F1C1BE60E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398DF4-71C5-413F-ACED-8642BE0C706C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556F540-5BEC-4417-A507-ABE4806EF224}">
      <dgm:prSet/>
      <dgm:spPr/>
      <dgm:t>
        <a:bodyPr/>
        <a:lstStyle/>
        <a:p>
          <a:r>
            <a:rPr lang="de-DE"/>
            <a:t>Test </a:t>
          </a:r>
          <a:r>
            <a:rPr lang="de-DE" err="1"/>
            <a:t>set</a:t>
          </a:r>
          <a:r>
            <a:rPr lang="de-DE"/>
            <a:t> - 10.000 </a:t>
          </a:r>
          <a:r>
            <a:rPr lang="de-DE" err="1"/>
            <a:t>images</a:t>
          </a:r>
          <a:endParaRPr lang="en-US"/>
        </a:p>
      </dgm:t>
    </dgm:pt>
    <dgm:pt modelId="{AFB7AD77-12E1-46F3-A09C-2C179C3F608F}" type="parTrans" cxnId="{9A4244FD-5199-48B7-99FA-74184A46FF73}">
      <dgm:prSet/>
      <dgm:spPr/>
      <dgm:t>
        <a:bodyPr/>
        <a:lstStyle/>
        <a:p>
          <a:endParaRPr lang="en-US"/>
        </a:p>
      </dgm:t>
    </dgm:pt>
    <dgm:pt modelId="{F8E7E90E-E158-43C9-85A1-D3B909CA5BF8}" type="sibTrans" cxnId="{9A4244FD-5199-48B7-99FA-74184A46FF73}">
      <dgm:prSet/>
      <dgm:spPr/>
      <dgm:t>
        <a:bodyPr/>
        <a:lstStyle/>
        <a:p>
          <a:endParaRPr lang="en-US"/>
        </a:p>
      </dgm:t>
    </dgm:pt>
    <dgm:pt modelId="{A0CA0EE5-5080-44CE-8054-A36612DB76EF}">
      <dgm:prSet/>
      <dgm:spPr/>
      <dgm:t>
        <a:bodyPr/>
        <a:lstStyle/>
        <a:p>
          <a:r>
            <a:rPr lang="de-DE"/>
            <a:t>Size-normalized (28*28 pixels)</a:t>
          </a:r>
          <a:endParaRPr lang="en-US"/>
        </a:p>
      </dgm:t>
    </dgm:pt>
    <dgm:pt modelId="{2858AB2B-A334-4E6C-A2AE-96E8D85E7183}" type="parTrans" cxnId="{2A1C0775-EADB-46C5-A32F-B5797275EF5C}">
      <dgm:prSet/>
      <dgm:spPr/>
      <dgm:t>
        <a:bodyPr/>
        <a:lstStyle/>
        <a:p>
          <a:endParaRPr lang="en-US"/>
        </a:p>
      </dgm:t>
    </dgm:pt>
    <dgm:pt modelId="{17687DD1-8F77-4D3E-8AD5-4E5ADA4B39BC}" type="sibTrans" cxnId="{2A1C0775-EADB-46C5-A32F-B5797275EF5C}">
      <dgm:prSet/>
      <dgm:spPr/>
      <dgm:t>
        <a:bodyPr/>
        <a:lstStyle/>
        <a:p>
          <a:endParaRPr lang="en-US"/>
        </a:p>
      </dgm:t>
    </dgm:pt>
    <dgm:pt modelId="{E211C747-0F4A-448D-A3C6-E190563D6866}">
      <dgm:prSet/>
      <dgm:spPr/>
      <dgm:t>
        <a:bodyPr/>
        <a:lstStyle/>
        <a:p>
          <a:r>
            <a:rPr lang="de-DE"/>
            <a:t>Centered</a:t>
          </a:r>
          <a:endParaRPr lang="en-US"/>
        </a:p>
      </dgm:t>
    </dgm:pt>
    <dgm:pt modelId="{8D674912-9D6B-434D-94F7-6A226704E56C}" type="parTrans" cxnId="{D1946DCB-F5AA-4BB7-A7CB-85EA90D8D897}">
      <dgm:prSet/>
      <dgm:spPr/>
      <dgm:t>
        <a:bodyPr/>
        <a:lstStyle/>
        <a:p>
          <a:endParaRPr lang="en-US"/>
        </a:p>
      </dgm:t>
    </dgm:pt>
    <dgm:pt modelId="{7D558830-2011-4E7C-8AFE-2E5E1A68D23E}" type="sibTrans" cxnId="{D1946DCB-F5AA-4BB7-A7CB-85EA90D8D897}">
      <dgm:prSet/>
      <dgm:spPr/>
      <dgm:t>
        <a:bodyPr/>
        <a:lstStyle/>
        <a:p>
          <a:endParaRPr lang="en-US"/>
        </a:p>
      </dgm:t>
    </dgm:pt>
    <dgm:pt modelId="{8E18A99B-6834-4664-BA57-E2F9586DEB30}">
      <dgm:prSet/>
      <dgm:spPr/>
      <dgm:t>
        <a:bodyPr/>
        <a:lstStyle/>
        <a:p>
          <a:r>
            <a:rPr lang="de-DE"/>
            <a:t>As .csv</a:t>
          </a:r>
          <a:endParaRPr lang="en-US"/>
        </a:p>
      </dgm:t>
    </dgm:pt>
    <dgm:pt modelId="{E9FA4E70-9608-46C3-9C2A-6CA1E7F95401}" type="parTrans" cxnId="{FAB1CDA2-43E3-4140-BDD3-F819F058ABB0}">
      <dgm:prSet/>
      <dgm:spPr/>
      <dgm:t>
        <a:bodyPr/>
        <a:lstStyle/>
        <a:p>
          <a:endParaRPr lang="en-US"/>
        </a:p>
      </dgm:t>
    </dgm:pt>
    <dgm:pt modelId="{BF9A92A5-2CA8-4ADA-9B23-47098410703F}" type="sibTrans" cxnId="{FAB1CDA2-43E3-4140-BDD3-F819F058ABB0}">
      <dgm:prSet/>
      <dgm:spPr/>
      <dgm:t>
        <a:bodyPr/>
        <a:lstStyle/>
        <a:p>
          <a:endParaRPr lang="en-US"/>
        </a:p>
      </dgm:t>
    </dgm:pt>
    <dgm:pt modelId="{9F7EEAE3-B9EA-4B87-843A-68DBA61A230B}">
      <dgm:prSet/>
      <dgm:spPr/>
      <dgm:t>
        <a:bodyPr/>
        <a:lstStyle/>
        <a:p>
          <a:r>
            <a:rPr lang="de-DE"/>
            <a:t>One line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one image</a:t>
          </a:r>
          <a:endParaRPr lang="en-US"/>
        </a:p>
      </dgm:t>
    </dgm:pt>
    <dgm:pt modelId="{B5470C62-6722-4A54-B009-B579C89768BF}" type="parTrans" cxnId="{57DA7FF3-2F2D-469E-A8A5-9FCE11F9BBBE}">
      <dgm:prSet/>
      <dgm:spPr/>
      <dgm:t>
        <a:bodyPr/>
        <a:lstStyle/>
        <a:p>
          <a:endParaRPr lang="en-US"/>
        </a:p>
      </dgm:t>
    </dgm:pt>
    <dgm:pt modelId="{BA14AEF9-197E-406D-9D29-2CE4450D915E}" type="sibTrans" cxnId="{57DA7FF3-2F2D-469E-A8A5-9FCE11F9BBBE}">
      <dgm:prSet/>
      <dgm:spPr/>
      <dgm:t>
        <a:bodyPr/>
        <a:lstStyle/>
        <a:p>
          <a:endParaRPr lang="en-US"/>
        </a:p>
      </dgm:t>
    </dgm:pt>
    <dgm:pt modelId="{894DFF8A-A102-4700-9EB1-7E2F0A9C90FF}">
      <dgm:prSet/>
      <dgm:spPr/>
      <dgm:t>
        <a:bodyPr/>
        <a:lstStyle/>
        <a:p>
          <a:r>
            <a:rPr lang="de-DE"/>
            <a:t>First </a:t>
          </a:r>
          <a:r>
            <a:rPr lang="de-DE" err="1"/>
            <a:t>column</a:t>
          </a:r>
          <a:r>
            <a:rPr lang="de-DE"/>
            <a:t> </a:t>
          </a:r>
          <a:r>
            <a:rPr lang="de-DE" err="1"/>
            <a:t>represents</a:t>
          </a:r>
          <a:r>
            <a:rPr lang="de-DE"/>
            <a:t> </a:t>
          </a:r>
          <a:r>
            <a:rPr lang="de-DE" err="1"/>
            <a:t>label</a:t>
          </a:r>
          <a:endParaRPr lang="en-US"/>
        </a:p>
      </dgm:t>
    </dgm:pt>
    <dgm:pt modelId="{A760E488-F35D-402F-B3FA-13B8032F0FFA}" type="parTrans" cxnId="{11EABB8F-46B3-46C4-B6BE-F21A3FF7CF12}">
      <dgm:prSet/>
      <dgm:spPr/>
      <dgm:t>
        <a:bodyPr/>
        <a:lstStyle/>
        <a:p>
          <a:endParaRPr lang="en-US"/>
        </a:p>
      </dgm:t>
    </dgm:pt>
    <dgm:pt modelId="{920D12CE-AF49-428B-9CB7-8D46C3C526B6}" type="sibTrans" cxnId="{11EABB8F-46B3-46C4-B6BE-F21A3FF7CF12}">
      <dgm:prSet/>
      <dgm:spPr/>
      <dgm:t>
        <a:bodyPr/>
        <a:lstStyle/>
        <a:p>
          <a:endParaRPr lang="en-US"/>
        </a:p>
      </dgm:t>
    </dgm:pt>
    <dgm:pt modelId="{B1D58C24-CB36-48F2-9F0A-475C9CA1E6D4}">
      <dgm:prSet/>
      <dgm:spPr>
        <a:solidFill>
          <a:schemeClr val="accent2"/>
        </a:solidFill>
      </dgm:spPr>
      <dgm:t>
        <a:bodyPr/>
        <a:lstStyle/>
        <a:p>
          <a:r>
            <a:rPr lang="de-DE"/>
            <a:t>Training </a:t>
          </a:r>
          <a:r>
            <a:rPr lang="de-DE" err="1"/>
            <a:t>set</a:t>
          </a:r>
          <a:r>
            <a:rPr lang="de-DE"/>
            <a:t> - 60.000 </a:t>
          </a:r>
          <a:r>
            <a:rPr lang="de-DE" err="1"/>
            <a:t>images</a:t>
          </a:r>
          <a:endParaRPr lang="en-US"/>
        </a:p>
      </dgm:t>
    </dgm:pt>
    <dgm:pt modelId="{71E883D2-D974-43A0-81D5-586E88F0CE5E}" type="sibTrans" cxnId="{ACB0654F-7642-46BB-9CE5-3B0C069375E6}">
      <dgm:prSet/>
      <dgm:spPr/>
      <dgm:t>
        <a:bodyPr/>
        <a:lstStyle/>
        <a:p>
          <a:endParaRPr lang="en-US"/>
        </a:p>
      </dgm:t>
    </dgm:pt>
    <dgm:pt modelId="{A6A1D163-0BDB-4A19-B334-628743B67EF8}" type="parTrans" cxnId="{ACB0654F-7642-46BB-9CE5-3B0C069375E6}">
      <dgm:prSet/>
      <dgm:spPr/>
      <dgm:t>
        <a:bodyPr/>
        <a:lstStyle/>
        <a:p>
          <a:endParaRPr lang="en-US"/>
        </a:p>
      </dgm:t>
    </dgm:pt>
    <dgm:pt modelId="{B19522B2-61A0-4508-B6F7-43840D5E12D4}" type="pres">
      <dgm:prSet presAssocID="{D0398DF4-71C5-413F-ACED-8642BE0C706C}" presName="linear" presStyleCnt="0">
        <dgm:presLayoutVars>
          <dgm:dir/>
          <dgm:animLvl val="lvl"/>
          <dgm:resizeHandles val="exact"/>
        </dgm:presLayoutVars>
      </dgm:prSet>
      <dgm:spPr/>
    </dgm:pt>
    <dgm:pt modelId="{93E6FAA2-44CA-4CE0-B075-ED7219EB2FA3}" type="pres">
      <dgm:prSet presAssocID="{B1D58C24-CB36-48F2-9F0A-475C9CA1E6D4}" presName="parentLin" presStyleCnt="0"/>
      <dgm:spPr/>
    </dgm:pt>
    <dgm:pt modelId="{08C88BBB-1C80-4686-B536-A8B44021AF7A}" type="pres">
      <dgm:prSet presAssocID="{B1D58C24-CB36-48F2-9F0A-475C9CA1E6D4}" presName="parentLeftMargin" presStyleLbl="node1" presStyleIdx="0" presStyleCnt="5"/>
      <dgm:spPr/>
    </dgm:pt>
    <dgm:pt modelId="{508C2228-1085-4DEE-B244-923A6489C5CB}" type="pres">
      <dgm:prSet presAssocID="{B1D58C24-CB36-48F2-9F0A-475C9CA1E6D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B7553DD-8ED7-4CF0-8642-F8462057D9F6}" type="pres">
      <dgm:prSet presAssocID="{B1D58C24-CB36-48F2-9F0A-475C9CA1E6D4}" presName="negativeSpace" presStyleCnt="0"/>
      <dgm:spPr/>
    </dgm:pt>
    <dgm:pt modelId="{92376411-52B5-48FD-B4D6-A86E52535F2A}" type="pres">
      <dgm:prSet presAssocID="{B1D58C24-CB36-48F2-9F0A-475C9CA1E6D4}" presName="childText" presStyleLbl="conFgAcc1" presStyleIdx="0" presStyleCnt="5">
        <dgm:presLayoutVars>
          <dgm:bulletEnabled val="1"/>
        </dgm:presLayoutVars>
      </dgm:prSet>
      <dgm:spPr/>
    </dgm:pt>
    <dgm:pt modelId="{199876CF-5968-4988-B666-9F545A9C278F}" type="pres">
      <dgm:prSet presAssocID="{71E883D2-D974-43A0-81D5-586E88F0CE5E}" presName="spaceBetweenRectangles" presStyleCnt="0"/>
      <dgm:spPr/>
    </dgm:pt>
    <dgm:pt modelId="{63112A7D-3DAE-49AE-B832-B511D01AC698}" type="pres">
      <dgm:prSet presAssocID="{5556F540-5BEC-4417-A507-ABE4806EF224}" presName="parentLin" presStyleCnt="0"/>
      <dgm:spPr/>
    </dgm:pt>
    <dgm:pt modelId="{C47DD19C-54CA-4B3D-9056-6BAFFA1EAA31}" type="pres">
      <dgm:prSet presAssocID="{5556F540-5BEC-4417-A507-ABE4806EF224}" presName="parentLeftMargin" presStyleLbl="node1" presStyleIdx="0" presStyleCnt="5"/>
      <dgm:spPr/>
    </dgm:pt>
    <dgm:pt modelId="{3B5DB395-2271-483D-9F83-6DDFD7A3A1E9}" type="pres">
      <dgm:prSet presAssocID="{5556F540-5BEC-4417-A507-ABE4806EF2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D1E568E-CC8C-4D89-9495-6903173FA058}" type="pres">
      <dgm:prSet presAssocID="{5556F540-5BEC-4417-A507-ABE4806EF224}" presName="negativeSpace" presStyleCnt="0"/>
      <dgm:spPr/>
    </dgm:pt>
    <dgm:pt modelId="{45E91F8C-8BDC-4114-89A4-917D3301709B}" type="pres">
      <dgm:prSet presAssocID="{5556F540-5BEC-4417-A507-ABE4806EF224}" presName="childText" presStyleLbl="conFgAcc1" presStyleIdx="1" presStyleCnt="5">
        <dgm:presLayoutVars>
          <dgm:bulletEnabled val="1"/>
        </dgm:presLayoutVars>
      </dgm:prSet>
      <dgm:spPr/>
    </dgm:pt>
    <dgm:pt modelId="{95BA7DB1-9FBE-4299-BC76-C05939F2AD1B}" type="pres">
      <dgm:prSet presAssocID="{F8E7E90E-E158-43C9-85A1-D3B909CA5BF8}" presName="spaceBetweenRectangles" presStyleCnt="0"/>
      <dgm:spPr/>
    </dgm:pt>
    <dgm:pt modelId="{77F24ACB-7ECE-4BF0-8D1F-744F74F7D3FA}" type="pres">
      <dgm:prSet presAssocID="{A0CA0EE5-5080-44CE-8054-A36612DB76EF}" presName="parentLin" presStyleCnt="0"/>
      <dgm:spPr/>
    </dgm:pt>
    <dgm:pt modelId="{B6192BFC-D2E5-47B4-B940-FA6E49C63A78}" type="pres">
      <dgm:prSet presAssocID="{A0CA0EE5-5080-44CE-8054-A36612DB76EF}" presName="parentLeftMargin" presStyleLbl="node1" presStyleIdx="1" presStyleCnt="5"/>
      <dgm:spPr/>
    </dgm:pt>
    <dgm:pt modelId="{C7144748-BD37-4053-B165-366F580FB9AA}" type="pres">
      <dgm:prSet presAssocID="{A0CA0EE5-5080-44CE-8054-A36612DB76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2625C37-03F7-407E-93CC-22017359626B}" type="pres">
      <dgm:prSet presAssocID="{A0CA0EE5-5080-44CE-8054-A36612DB76EF}" presName="negativeSpace" presStyleCnt="0"/>
      <dgm:spPr/>
    </dgm:pt>
    <dgm:pt modelId="{367BC971-5F85-4AC3-B954-352818E8739E}" type="pres">
      <dgm:prSet presAssocID="{A0CA0EE5-5080-44CE-8054-A36612DB76EF}" presName="childText" presStyleLbl="conFgAcc1" presStyleIdx="2" presStyleCnt="5">
        <dgm:presLayoutVars>
          <dgm:bulletEnabled val="1"/>
        </dgm:presLayoutVars>
      </dgm:prSet>
      <dgm:spPr/>
    </dgm:pt>
    <dgm:pt modelId="{D095F055-C098-43A0-96CF-0BC9E59AD250}" type="pres">
      <dgm:prSet presAssocID="{17687DD1-8F77-4D3E-8AD5-4E5ADA4B39BC}" presName="spaceBetweenRectangles" presStyleCnt="0"/>
      <dgm:spPr/>
    </dgm:pt>
    <dgm:pt modelId="{C995498D-81C8-4469-BE91-71CAF66912D3}" type="pres">
      <dgm:prSet presAssocID="{E211C747-0F4A-448D-A3C6-E190563D6866}" presName="parentLin" presStyleCnt="0"/>
      <dgm:spPr/>
    </dgm:pt>
    <dgm:pt modelId="{C383C305-65AA-417E-8203-7EC0B48990FB}" type="pres">
      <dgm:prSet presAssocID="{E211C747-0F4A-448D-A3C6-E190563D6866}" presName="parentLeftMargin" presStyleLbl="node1" presStyleIdx="2" presStyleCnt="5"/>
      <dgm:spPr/>
    </dgm:pt>
    <dgm:pt modelId="{D8F9E1B1-F805-430A-88D3-C9FF99DD051A}" type="pres">
      <dgm:prSet presAssocID="{E211C747-0F4A-448D-A3C6-E190563D686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5A11B0B-86FA-404B-A5C4-204638AB4ED0}" type="pres">
      <dgm:prSet presAssocID="{E211C747-0F4A-448D-A3C6-E190563D6866}" presName="negativeSpace" presStyleCnt="0"/>
      <dgm:spPr/>
    </dgm:pt>
    <dgm:pt modelId="{64E87341-C506-4A5D-B42F-EB47D2CEFAED}" type="pres">
      <dgm:prSet presAssocID="{E211C747-0F4A-448D-A3C6-E190563D6866}" presName="childText" presStyleLbl="conFgAcc1" presStyleIdx="3" presStyleCnt="5">
        <dgm:presLayoutVars>
          <dgm:bulletEnabled val="1"/>
        </dgm:presLayoutVars>
      </dgm:prSet>
      <dgm:spPr/>
    </dgm:pt>
    <dgm:pt modelId="{61F8FB68-1510-474B-A12F-C027A80FC12F}" type="pres">
      <dgm:prSet presAssocID="{7D558830-2011-4E7C-8AFE-2E5E1A68D23E}" presName="spaceBetweenRectangles" presStyleCnt="0"/>
      <dgm:spPr/>
    </dgm:pt>
    <dgm:pt modelId="{921B570A-9C45-4A03-8016-11E20CDA3BE7}" type="pres">
      <dgm:prSet presAssocID="{8E18A99B-6834-4664-BA57-E2F9586DEB30}" presName="parentLin" presStyleCnt="0"/>
      <dgm:spPr/>
    </dgm:pt>
    <dgm:pt modelId="{982A5C9A-20FE-4A16-B73A-44960A30C1EF}" type="pres">
      <dgm:prSet presAssocID="{8E18A99B-6834-4664-BA57-E2F9586DEB30}" presName="parentLeftMargin" presStyleLbl="node1" presStyleIdx="3" presStyleCnt="5"/>
      <dgm:spPr/>
    </dgm:pt>
    <dgm:pt modelId="{5CAF232B-A737-48E1-94EE-474F202F3B7C}" type="pres">
      <dgm:prSet presAssocID="{8E18A99B-6834-4664-BA57-E2F9586DEB3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E3F8657-98DD-44C1-ABB3-9815459544A8}" type="pres">
      <dgm:prSet presAssocID="{8E18A99B-6834-4664-BA57-E2F9586DEB30}" presName="negativeSpace" presStyleCnt="0"/>
      <dgm:spPr/>
    </dgm:pt>
    <dgm:pt modelId="{F62AA729-E878-4B37-A1B2-4EE48152A86D}" type="pres">
      <dgm:prSet presAssocID="{8E18A99B-6834-4664-BA57-E2F9586DEB3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7849C02-9900-46E0-BB70-FBED39359956}" type="presOf" srcId="{B1D58C24-CB36-48F2-9F0A-475C9CA1E6D4}" destId="{08C88BBB-1C80-4686-B536-A8B44021AF7A}" srcOrd="0" destOrd="0" presId="urn:microsoft.com/office/officeart/2005/8/layout/list1"/>
    <dgm:cxn modelId="{01FF7C07-4CC1-4EF1-83FE-0ADFA13645DD}" type="presOf" srcId="{5556F540-5BEC-4417-A507-ABE4806EF224}" destId="{C47DD19C-54CA-4B3D-9056-6BAFFA1EAA31}" srcOrd="0" destOrd="0" presId="urn:microsoft.com/office/officeart/2005/8/layout/list1"/>
    <dgm:cxn modelId="{9FC4281E-80C0-4E24-8B84-91D510F4CF90}" type="presOf" srcId="{B1D58C24-CB36-48F2-9F0A-475C9CA1E6D4}" destId="{508C2228-1085-4DEE-B244-923A6489C5CB}" srcOrd="1" destOrd="0" presId="urn:microsoft.com/office/officeart/2005/8/layout/list1"/>
    <dgm:cxn modelId="{8F138F67-0F78-4643-8450-712F6F5AEF34}" type="presOf" srcId="{A0CA0EE5-5080-44CE-8054-A36612DB76EF}" destId="{B6192BFC-D2E5-47B4-B940-FA6E49C63A78}" srcOrd="0" destOrd="0" presId="urn:microsoft.com/office/officeart/2005/8/layout/list1"/>
    <dgm:cxn modelId="{ACB0654F-7642-46BB-9CE5-3B0C069375E6}" srcId="{D0398DF4-71C5-413F-ACED-8642BE0C706C}" destId="{B1D58C24-CB36-48F2-9F0A-475C9CA1E6D4}" srcOrd="0" destOrd="0" parTransId="{A6A1D163-0BDB-4A19-B334-628743B67EF8}" sibTransId="{71E883D2-D974-43A0-81D5-586E88F0CE5E}"/>
    <dgm:cxn modelId="{2A1C0775-EADB-46C5-A32F-B5797275EF5C}" srcId="{D0398DF4-71C5-413F-ACED-8642BE0C706C}" destId="{A0CA0EE5-5080-44CE-8054-A36612DB76EF}" srcOrd="2" destOrd="0" parTransId="{2858AB2B-A334-4E6C-A2AE-96E8D85E7183}" sibTransId="{17687DD1-8F77-4D3E-8AD5-4E5ADA4B39BC}"/>
    <dgm:cxn modelId="{AFD7C355-11AB-40B1-9718-7449DF211E67}" type="presOf" srcId="{E211C747-0F4A-448D-A3C6-E190563D6866}" destId="{C383C305-65AA-417E-8203-7EC0B48990FB}" srcOrd="0" destOrd="0" presId="urn:microsoft.com/office/officeart/2005/8/layout/list1"/>
    <dgm:cxn modelId="{1476AE5A-FB77-4CFB-ABA5-EDDE47B6260F}" type="presOf" srcId="{8E18A99B-6834-4664-BA57-E2F9586DEB30}" destId="{982A5C9A-20FE-4A16-B73A-44960A30C1EF}" srcOrd="0" destOrd="0" presId="urn:microsoft.com/office/officeart/2005/8/layout/list1"/>
    <dgm:cxn modelId="{11EABB8F-46B3-46C4-B6BE-F21A3FF7CF12}" srcId="{8E18A99B-6834-4664-BA57-E2F9586DEB30}" destId="{894DFF8A-A102-4700-9EB1-7E2F0A9C90FF}" srcOrd="1" destOrd="0" parTransId="{A760E488-F35D-402F-B3FA-13B8032F0FFA}" sibTransId="{920D12CE-AF49-428B-9CB7-8D46C3C526B6}"/>
    <dgm:cxn modelId="{0F36EA94-794F-4F13-BA30-F331448D80B6}" type="presOf" srcId="{8E18A99B-6834-4664-BA57-E2F9586DEB30}" destId="{5CAF232B-A737-48E1-94EE-474F202F3B7C}" srcOrd="1" destOrd="0" presId="urn:microsoft.com/office/officeart/2005/8/layout/list1"/>
    <dgm:cxn modelId="{70D82298-8FC0-4E99-A0FB-4B9F30548A02}" type="presOf" srcId="{A0CA0EE5-5080-44CE-8054-A36612DB76EF}" destId="{C7144748-BD37-4053-B165-366F580FB9AA}" srcOrd="1" destOrd="0" presId="urn:microsoft.com/office/officeart/2005/8/layout/list1"/>
    <dgm:cxn modelId="{EADDF69C-BD4D-45F2-A990-6F260ECFD6F1}" type="presOf" srcId="{894DFF8A-A102-4700-9EB1-7E2F0A9C90FF}" destId="{F62AA729-E878-4B37-A1B2-4EE48152A86D}" srcOrd="0" destOrd="1" presId="urn:microsoft.com/office/officeart/2005/8/layout/list1"/>
    <dgm:cxn modelId="{FAB1CDA2-43E3-4140-BDD3-F819F058ABB0}" srcId="{D0398DF4-71C5-413F-ACED-8642BE0C706C}" destId="{8E18A99B-6834-4664-BA57-E2F9586DEB30}" srcOrd="4" destOrd="0" parTransId="{E9FA4E70-9608-46C3-9C2A-6CA1E7F95401}" sibTransId="{BF9A92A5-2CA8-4ADA-9B23-47098410703F}"/>
    <dgm:cxn modelId="{2A096AC4-7CE9-4276-81B3-298E315965E2}" type="presOf" srcId="{9F7EEAE3-B9EA-4B87-843A-68DBA61A230B}" destId="{F62AA729-E878-4B37-A1B2-4EE48152A86D}" srcOrd="0" destOrd="0" presId="urn:microsoft.com/office/officeart/2005/8/layout/list1"/>
    <dgm:cxn modelId="{D1946DCB-F5AA-4BB7-A7CB-85EA90D8D897}" srcId="{D0398DF4-71C5-413F-ACED-8642BE0C706C}" destId="{E211C747-0F4A-448D-A3C6-E190563D6866}" srcOrd="3" destOrd="0" parTransId="{8D674912-9D6B-434D-94F7-6A226704E56C}" sibTransId="{7D558830-2011-4E7C-8AFE-2E5E1A68D23E}"/>
    <dgm:cxn modelId="{5DFB36CF-EA8A-49E0-97BB-31FDDAF7ECFF}" type="presOf" srcId="{5556F540-5BEC-4417-A507-ABE4806EF224}" destId="{3B5DB395-2271-483D-9F83-6DDFD7A3A1E9}" srcOrd="1" destOrd="0" presId="urn:microsoft.com/office/officeart/2005/8/layout/list1"/>
    <dgm:cxn modelId="{61E2DDF1-C577-4E33-AB94-574C7E28DEA6}" type="presOf" srcId="{D0398DF4-71C5-413F-ACED-8642BE0C706C}" destId="{B19522B2-61A0-4508-B6F7-43840D5E12D4}" srcOrd="0" destOrd="0" presId="urn:microsoft.com/office/officeart/2005/8/layout/list1"/>
    <dgm:cxn modelId="{57DA7FF3-2F2D-469E-A8A5-9FCE11F9BBBE}" srcId="{8E18A99B-6834-4664-BA57-E2F9586DEB30}" destId="{9F7EEAE3-B9EA-4B87-843A-68DBA61A230B}" srcOrd="0" destOrd="0" parTransId="{B5470C62-6722-4A54-B009-B579C89768BF}" sibTransId="{BA14AEF9-197E-406D-9D29-2CE4450D915E}"/>
    <dgm:cxn modelId="{4E518EF3-5E6A-4AC5-8F0A-C17E2011E807}" type="presOf" srcId="{E211C747-0F4A-448D-A3C6-E190563D6866}" destId="{D8F9E1B1-F805-430A-88D3-C9FF99DD051A}" srcOrd="1" destOrd="0" presId="urn:microsoft.com/office/officeart/2005/8/layout/list1"/>
    <dgm:cxn modelId="{9A4244FD-5199-48B7-99FA-74184A46FF73}" srcId="{D0398DF4-71C5-413F-ACED-8642BE0C706C}" destId="{5556F540-5BEC-4417-A507-ABE4806EF224}" srcOrd="1" destOrd="0" parTransId="{AFB7AD77-12E1-46F3-A09C-2C179C3F608F}" sibTransId="{F8E7E90E-E158-43C9-85A1-D3B909CA5BF8}"/>
    <dgm:cxn modelId="{6BCFE6DB-F5F0-461C-8465-B0F4511C5840}" type="presParOf" srcId="{B19522B2-61A0-4508-B6F7-43840D5E12D4}" destId="{93E6FAA2-44CA-4CE0-B075-ED7219EB2FA3}" srcOrd="0" destOrd="0" presId="urn:microsoft.com/office/officeart/2005/8/layout/list1"/>
    <dgm:cxn modelId="{A7BF2C83-3FFD-43BF-9C5D-76BB08487DB8}" type="presParOf" srcId="{93E6FAA2-44CA-4CE0-B075-ED7219EB2FA3}" destId="{08C88BBB-1C80-4686-B536-A8B44021AF7A}" srcOrd="0" destOrd="0" presId="urn:microsoft.com/office/officeart/2005/8/layout/list1"/>
    <dgm:cxn modelId="{DCD33612-530E-497D-908D-4D97C11505D5}" type="presParOf" srcId="{93E6FAA2-44CA-4CE0-B075-ED7219EB2FA3}" destId="{508C2228-1085-4DEE-B244-923A6489C5CB}" srcOrd="1" destOrd="0" presId="urn:microsoft.com/office/officeart/2005/8/layout/list1"/>
    <dgm:cxn modelId="{43DBB86A-77CB-46AD-A598-C2E152635834}" type="presParOf" srcId="{B19522B2-61A0-4508-B6F7-43840D5E12D4}" destId="{3B7553DD-8ED7-4CF0-8642-F8462057D9F6}" srcOrd="1" destOrd="0" presId="urn:microsoft.com/office/officeart/2005/8/layout/list1"/>
    <dgm:cxn modelId="{ACC376A0-7C8D-4F57-A8BE-3946373BF75B}" type="presParOf" srcId="{B19522B2-61A0-4508-B6F7-43840D5E12D4}" destId="{92376411-52B5-48FD-B4D6-A86E52535F2A}" srcOrd="2" destOrd="0" presId="urn:microsoft.com/office/officeart/2005/8/layout/list1"/>
    <dgm:cxn modelId="{B3522F20-F915-41B5-BC67-320A2AF21E86}" type="presParOf" srcId="{B19522B2-61A0-4508-B6F7-43840D5E12D4}" destId="{199876CF-5968-4988-B666-9F545A9C278F}" srcOrd="3" destOrd="0" presId="urn:microsoft.com/office/officeart/2005/8/layout/list1"/>
    <dgm:cxn modelId="{5F943AD3-AAF6-4F66-83A1-B9BE3794A485}" type="presParOf" srcId="{B19522B2-61A0-4508-B6F7-43840D5E12D4}" destId="{63112A7D-3DAE-49AE-B832-B511D01AC698}" srcOrd="4" destOrd="0" presId="urn:microsoft.com/office/officeart/2005/8/layout/list1"/>
    <dgm:cxn modelId="{447C1D3E-A1D0-447D-BFF3-4E76DEA6ED2D}" type="presParOf" srcId="{63112A7D-3DAE-49AE-B832-B511D01AC698}" destId="{C47DD19C-54CA-4B3D-9056-6BAFFA1EAA31}" srcOrd="0" destOrd="0" presId="urn:microsoft.com/office/officeart/2005/8/layout/list1"/>
    <dgm:cxn modelId="{C9DCDBDC-64A5-4FC0-ADE1-0A3204752428}" type="presParOf" srcId="{63112A7D-3DAE-49AE-B832-B511D01AC698}" destId="{3B5DB395-2271-483D-9F83-6DDFD7A3A1E9}" srcOrd="1" destOrd="0" presId="urn:microsoft.com/office/officeart/2005/8/layout/list1"/>
    <dgm:cxn modelId="{B5DF915E-84BF-4CA7-862A-C26024A83A85}" type="presParOf" srcId="{B19522B2-61A0-4508-B6F7-43840D5E12D4}" destId="{DD1E568E-CC8C-4D89-9495-6903173FA058}" srcOrd="5" destOrd="0" presId="urn:microsoft.com/office/officeart/2005/8/layout/list1"/>
    <dgm:cxn modelId="{034DD7E2-6893-436C-ABF5-E5A35F983A50}" type="presParOf" srcId="{B19522B2-61A0-4508-B6F7-43840D5E12D4}" destId="{45E91F8C-8BDC-4114-89A4-917D3301709B}" srcOrd="6" destOrd="0" presId="urn:microsoft.com/office/officeart/2005/8/layout/list1"/>
    <dgm:cxn modelId="{E4254587-2CDC-4FE3-98C7-E116501B545B}" type="presParOf" srcId="{B19522B2-61A0-4508-B6F7-43840D5E12D4}" destId="{95BA7DB1-9FBE-4299-BC76-C05939F2AD1B}" srcOrd="7" destOrd="0" presId="urn:microsoft.com/office/officeart/2005/8/layout/list1"/>
    <dgm:cxn modelId="{62607019-46D5-45D3-A203-C2AAE762C577}" type="presParOf" srcId="{B19522B2-61A0-4508-B6F7-43840D5E12D4}" destId="{77F24ACB-7ECE-4BF0-8D1F-744F74F7D3FA}" srcOrd="8" destOrd="0" presId="urn:microsoft.com/office/officeart/2005/8/layout/list1"/>
    <dgm:cxn modelId="{6F75189A-1731-404A-BD93-91DC27B243DC}" type="presParOf" srcId="{77F24ACB-7ECE-4BF0-8D1F-744F74F7D3FA}" destId="{B6192BFC-D2E5-47B4-B940-FA6E49C63A78}" srcOrd="0" destOrd="0" presId="urn:microsoft.com/office/officeart/2005/8/layout/list1"/>
    <dgm:cxn modelId="{480FF77F-A840-4ED5-9F02-935345D497AD}" type="presParOf" srcId="{77F24ACB-7ECE-4BF0-8D1F-744F74F7D3FA}" destId="{C7144748-BD37-4053-B165-366F580FB9AA}" srcOrd="1" destOrd="0" presId="urn:microsoft.com/office/officeart/2005/8/layout/list1"/>
    <dgm:cxn modelId="{FB133E69-733E-43C2-A93A-E675358729C6}" type="presParOf" srcId="{B19522B2-61A0-4508-B6F7-43840D5E12D4}" destId="{C2625C37-03F7-407E-93CC-22017359626B}" srcOrd="9" destOrd="0" presId="urn:microsoft.com/office/officeart/2005/8/layout/list1"/>
    <dgm:cxn modelId="{A41DF312-45A5-4E86-AF2B-49FBA6870E09}" type="presParOf" srcId="{B19522B2-61A0-4508-B6F7-43840D5E12D4}" destId="{367BC971-5F85-4AC3-B954-352818E8739E}" srcOrd="10" destOrd="0" presId="urn:microsoft.com/office/officeart/2005/8/layout/list1"/>
    <dgm:cxn modelId="{1D11501B-41B0-4680-A181-8D240B01FDA6}" type="presParOf" srcId="{B19522B2-61A0-4508-B6F7-43840D5E12D4}" destId="{D095F055-C098-43A0-96CF-0BC9E59AD250}" srcOrd="11" destOrd="0" presId="urn:microsoft.com/office/officeart/2005/8/layout/list1"/>
    <dgm:cxn modelId="{AF8B340F-62DF-4145-ACCD-D17F45692857}" type="presParOf" srcId="{B19522B2-61A0-4508-B6F7-43840D5E12D4}" destId="{C995498D-81C8-4469-BE91-71CAF66912D3}" srcOrd="12" destOrd="0" presId="urn:microsoft.com/office/officeart/2005/8/layout/list1"/>
    <dgm:cxn modelId="{8377A206-114B-4C6C-9F60-527A0C3B6C94}" type="presParOf" srcId="{C995498D-81C8-4469-BE91-71CAF66912D3}" destId="{C383C305-65AA-417E-8203-7EC0B48990FB}" srcOrd="0" destOrd="0" presId="urn:microsoft.com/office/officeart/2005/8/layout/list1"/>
    <dgm:cxn modelId="{71EB8C0C-EAF6-47D7-8EB6-269ED6496CA3}" type="presParOf" srcId="{C995498D-81C8-4469-BE91-71CAF66912D3}" destId="{D8F9E1B1-F805-430A-88D3-C9FF99DD051A}" srcOrd="1" destOrd="0" presId="urn:microsoft.com/office/officeart/2005/8/layout/list1"/>
    <dgm:cxn modelId="{ECFA6411-DA45-4B9F-8507-07D74ED3EE15}" type="presParOf" srcId="{B19522B2-61A0-4508-B6F7-43840D5E12D4}" destId="{25A11B0B-86FA-404B-A5C4-204638AB4ED0}" srcOrd="13" destOrd="0" presId="urn:microsoft.com/office/officeart/2005/8/layout/list1"/>
    <dgm:cxn modelId="{07C91028-4A15-4AFD-9F7C-00313CA32A12}" type="presParOf" srcId="{B19522B2-61A0-4508-B6F7-43840D5E12D4}" destId="{64E87341-C506-4A5D-B42F-EB47D2CEFAED}" srcOrd="14" destOrd="0" presId="urn:microsoft.com/office/officeart/2005/8/layout/list1"/>
    <dgm:cxn modelId="{8E0ED669-5013-4F87-A7FB-4D34C44FE63D}" type="presParOf" srcId="{B19522B2-61A0-4508-B6F7-43840D5E12D4}" destId="{61F8FB68-1510-474B-A12F-C027A80FC12F}" srcOrd="15" destOrd="0" presId="urn:microsoft.com/office/officeart/2005/8/layout/list1"/>
    <dgm:cxn modelId="{EA7EB0FD-B3DC-4BC3-995E-8E8B1AFD9E3E}" type="presParOf" srcId="{B19522B2-61A0-4508-B6F7-43840D5E12D4}" destId="{921B570A-9C45-4A03-8016-11E20CDA3BE7}" srcOrd="16" destOrd="0" presId="urn:microsoft.com/office/officeart/2005/8/layout/list1"/>
    <dgm:cxn modelId="{7839A5D3-FF21-4717-A85C-A59221FEC8AF}" type="presParOf" srcId="{921B570A-9C45-4A03-8016-11E20CDA3BE7}" destId="{982A5C9A-20FE-4A16-B73A-44960A30C1EF}" srcOrd="0" destOrd="0" presId="urn:microsoft.com/office/officeart/2005/8/layout/list1"/>
    <dgm:cxn modelId="{54A1FF17-83A9-4DD0-8130-9A5CCF1B0D31}" type="presParOf" srcId="{921B570A-9C45-4A03-8016-11E20CDA3BE7}" destId="{5CAF232B-A737-48E1-94EE-474F202F3B7C}" srcOrd="1" destOrd="0" presId="urn:microsoft.com/office/officeart/2005/8/layout/list1"/>
    <dgm:cxn modelId="{0C9E26A7-6E97-4EC3-95AE-029AD249AB1E}" type="presParOf" srcId="{B19522B2-61A0-4508-B6F7-43840D5E12D4}" destId="{DE3F8657-98DD-44C1-ABB3-9815459544A8}" srcOrd="17" destOrd="0" presId="urn:microsoft.com/office/officeart/2005/8/layout/list1"/>
    <dgm:cxn modelId="{6744B279-FFC0-4661-9113-3CDE8EDBC16B}" type="presParOf" srcId="{B19522B2-61A0-4508-B6F7-43840D5E12D4}" destId="{F62AA729-E878-4B37-A1B2-4EE48152A86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D6BB84-7007-46F4-A2B7-DE2745B524D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0C63D9-9872-4483-BB57-F44BE9E95389}">
      <dgm:prSet/>
      <dgm:spPr/>
      <dgm:t>
        <a:bodyPr/>
        <a:lstStyle/>
        <a:p>
          <a:r>
            <a:rPr lang="de-DE"/>
            <a:t>Input: Image</a:t>
          </a:r>
          <a:endParaRPr lang="en-US"/>
        </a:p>
      </dgm:t>
    </dgm:pt>
    <dgm:pt modelId="{C284C361-387A-4A59-960E-9AE34176D1A4}" type="parTrans" cxnId="{869F6700-70FF-4E44-B112-6170EBB6402D}">
      <dgm:prSet/>
      <dgm:spPr/>
      <dgm:t>
        <a:bodyPr/>
        <a:lstStyle/>
        <a:p>
          <a:endParaRPr lang="en-US"/>
        </a:p>
      </dgm:t>
    </dgm:pt>
    <dgm:pt modelId="{B9E3D618-E189-4787-B03C-76578918766A}" type="sibTrans" cxnId="{869F6700-70FF-4E44-B112-6170EBB6402D}">
      <dgm:prSet/>
      <dgm:spPr/>
      <dgm:t>
        <a:bodyPr/>
        <a:lstStyle/>
        <a:p>
          <a:endParaRPr lang="en-US"/>
        </a:p>
      </dgm:t>
    </dgm:pt>
    <dgm:pt modelId="{9C145A14-0C8E-4C36-89DC-9E11CB0227AD}">
      <dgm:prSet/>
      <dgm:spPr/>
      <dgm:t>
        <a:bodyPr/>
        <a:lstStyle/>
        <a:p>
          <a:r>
            <a:rPr lang="de-DE"/>
            <a:t>Data </a:t>
          </a:r>
          <a:r>
            <a:rPr lang="de-DE" err="1"/>
            <a:t>normalization</a:t>
          </a:r>
          <a:endParaRPr lang="en-US"/>
        </a:p>
      </dgm:t>
    </dgm:pt>
    <dgm:pt modelId="{4A512B51-6DC2-455A-AFF1-233F1B37D774}" type="parTrans" cxnId="{5A657754-B145-4959-81C7-09CC1852A319}">
      <dgm:prSet/>
      <dgm:spPr/>
      <dgm:t>
        <a:bodyPr/>
        <a:lstStyle/>
        <a:p>
          <a:endParaRPr lang="en-US"/>
        </a:p>
      </dgm:t>
    </dgm:pt>
    <dgm:pt modelId="{A38EC336-6EBC-4BA2-9602-12625C1E364B}" type="sibTrans" cxnId="{5A657754-B145-4959-81C7-09CC1852A319}">
      <dgm:prSet/>
      <dgm:spPr/>
      <dgm:t>
        <a:bodyPr/>
        <a:lstStyle/>
        <a:p>
          <a:endParaRPr lang="en-US"/>
        </a:p>
      </dgm:t>
    </dgm:pt>
    <dgm:pt modelId="{AF7229FB-68D3-445F-8885-AEA7F2376D89}">
      <dgm:prSet/>
      <dgm:spPr/>
      <dgm:t>
        <a:bodyPr/>
        <a:lstStyle/>
        <a:p>
          <a:r>
            <a:rPr lang="de-DE"/>
            <a:t>Principal component analysis</a:t>
          </a:r>
          <a:endParaRPr lang="en-US"/>
        </a:p>
      </dgm:t>
    </dgm:pt>
    <dgm:pt modelId="{9F1F30AC-CA42-433F-82ED-6FF7FC479C38}" type="parTrans" cxnId="{ECF338AF-5918-4921-B804-EAF08ABC9095}">
      <dgm:prSet/>
      <dgm:spPr/>
      <dgm:t>
        <a:bodyPr/>
        <a:lstStyle/>
        <a:p>
          <a:endParaRPr lang="en-US"/>
        </a:p>
      </dgm:t>
    </dgm:pt>
    <dgm:pt modelId="{E27FB211-EE90-4ADB-8B31-A19AE5E9374D}" type="sibTrans" cxnId="{ECF338AF-5918-4921-B804-EAF08ABC9095}">
      <dgm:prSet/>
      <dgm:spPr/>
      <dgm:t>
        <a:bodyPr/>
        <a:lstStyle/>
        <a:p>
          <a:endParaRPr lang="en-US"/>
        </a:p>
      </dgm:t>
    </dgm:pt>
    <dgm:pt modelId="{AFD3F642-206E-46D9-AFFD-F19327703800}">
      <dgm:prSet/>
      <dgm:spPr/>
      <dgm:t>
        <a:bodyPr/>
        <a:lstStyle/>
        <a:p>
          <a:r>
            <a:rPr lang="de-DE"/>
            <a:t>K nearest neighbours of training set</a:t>
          </a:r>
          <a:endParaRPr lang="en-US"/>
        </a:p>
      </dgm:t>
    </dgm:pt>
    <dgm:pt modelId="{054EDDDA-2C54-42CD-8732-B090D8E6E194}" type="parTrans" cxnId="{D7025EE6-B0CA-4DA7-AD37-8FE7CCEE39A6}">
      <dgm:prSet/>
      <dgm:spPr/>
      <dgm:t>
        <a:bodyPr/>
        <a:lstStyle/>
        <a:p>
          <a:endParaRPr lang="en-US"/>
        </a:p>
      </dgm:t>
    </dgm:pt>
    <dgm:pt modelId="{5A6ADA88-B145-424A-A370-ED315F6A90B7}" type="sibTrans" cxnId="{D7025EE6-B0CA-4DA7-AD37-8FE7CCEE39A6}">
      <dgm:prSet/>
      <dgm:spPr/>
      <dgm:t>
        <a:bodyPr/>
        <a:lstStyle/>
        <a:p>
          <a:endParaRPr lang="en-US"/>
        </a:p>
      </dgm:t>
    </dgm:pt>
    <dgm:pt modelId="{6E94CCAA-15BB-40BF-90AD-1757BC824F86}">
      <dgm:prSet/>
      <dgm:spPr/>
      <dgm:t>
        <a:bodyPr/>
        <a:lstStyle/>
        <a:p>
          <a:r>
            <a:rPr lang="de-DE"/>
            <a:t>Classification of test set images</a:t>
          </a:r>
          <a:endParaRPr lang="en-US"/>
        </a:p>
      </dgm:t>
    </dgm:pt>
    <dgm:pt modelId="{2A5B1EA4-B610-4802-84AA-A1015D134DD5}" type="parTrans" cxnId="{AC412605-F9F5-4352-B820-B477CACFD9E1}">
      <dgm:prSet/>
      <dgm:spPr/>
      <dgm:t>
        <a:bodyPr/>
        <a:lstStyle/>
        <a:p>
          <a:endParaRPr lang="en-US"/>
        </a:p>
      </dgm:t>
    </dgm:pt>
    <dgm:pt modelId="{BADA9559-FC60-4839-80C4-A7ADA0D232FD}" type="sibTrans" cxnId="{AC412605-F9F5-4352-B820-B477CACFD9E1}">
      <dgm:prSet/>
      <dgm:spPr/>
      <dgm:t>
        <a:bodyPr/>
        <a:lstStyle/>
        <a:p>
          <a:endParaRPr lang="en-US"/>
        </a:p>
      </dgm:t>
    </dgm:pt>
    <dgm:pt modelId="{9DFEF73C-7442-45A6-AF4F-96F13F45374C}">
      <dgm:prSet/>
      <dgm:spPr/>
      <dgm:t>
        <a:bodyPr/>
        <a:lstStyle/>
        <a:p>
          <a:r>
            <a:rPr lang="de-DE"/>
            <a:t>Output: </a:t>
          </a:r>
          <a:r>
            <a:rPr lang="de-DE" err="1"/>
            <a:t>class</a:t>
          </a:r>
          <a:r>
            <a:rPr lang="de-DE"/>
            <a:t> </a:t>
          </a:r>
          <a:r>
            <a:rPr lang="de-DE" err="1"/>
            <a:t>membership</a:t>
          </a:r>
          <a:r>
            <a:rPr lang="de-DE"/>
            <a:t> </a:t>
          </a:r>
          <a:r>
            <a:rPr lang="de-DE" err="1"/>
            <a:t>based</a:t>
          </a:r>
          <a:r>
            <a:rPr lang="de-DE"/>
            <a:t> on </a:t>
          </a:r>
          <a:r>
            <a:rPr lang="de-DE" err="1"/>
            <a:t>Knn</a:t>
          </a:r>
          <a:endParaRPr lang="en-US"/>
        </a:p>
      </dgm:t>
    </dgm:pt>
    <dgm:pt modelId="{EA284DE9-CA62-4C1A-9BB7-B9F31A89D994}" type="parTrans" cxnId="{A97CCF18-BC14-4A4B-80C5-E4CB2A506285}">
      <dgm:prSet/>
      <dgm:spPr/>
      <dgm:t>
        <a:bodyPr/>
        <a:lstStyle/>
        <a:p>
          <a:endParaRPr lang="en-US"/>
        </a:p>
      </dgm:t>
    </dgm:pt>
    <dgm:pt modelId="{0C7A622C-D2B2-4CE1-99CE-3371812F8A3F}" type="sibTrans" cxnId="{A97CCF18-BC14-4A4B-80C5-E4CB2A506285}">
      <dgm:prSet/>
      <dgm:spPr/>
      <dgm:t>
        <a:bodyPr/>
        <a:lstStyle/>
        <a:p>
          <a:endParaRPr lang="en-US"/>
        </a:p>
      </dgm:t>
    </dgm:pt>
    <dgm:pt modelId="{5387CCF1-6F25-4E63-AC65-59DD5E438C2F}" type="pres">
      <dgm:prSet presAssocID="{A8D6BB84-7007-46F4-A2B7-DE2745B524D1}" presName="vert0" presStyleCnt="0">
        <dgm:presLayoutVars>
          <dgm:dir/>
          <dgm:animOne val="branch"/>
          <dgm:animLvl val="lvl"/>
        </dgm:presLayoutVars>
      </dgm:prSet>
      <dgm:spPr/>
    </dgm:pt>
    <dgm:pt modelId="{EE59D588-D35A-4832-A9AF-E3ECBA5FA4D9}" type="pres">
      <dgm:prSet presAssocID="{750C63D9-9872-4483-BB57-F44BE9E95389}" presName="thickLine" presStyleLbl="alignNode1" presStyleIdx="0" presStyleCnt="6"/>
      <dgm:spPr/>
    </dgm:pt>
    <dgm:pt modelId="{768AB7B0-B562-4BCE-9067-00E67E0CA2B8}" type="pres">
      <dgm:prSet presAssocID="{750C63D9-9872-4483-BB57-F44BE9E95389}" presName="horz1" presStyleCnt="0"/>
      <dgm:spPr/>
    </dgm:pt>
    <dgm:pt modelId="{E7D608A5-F009-4822-8887-9FFF3B04570D}" type="pres">
      <dgm:prSet presAssocID="{750C63D9-9872-4483-BB57-F44BE9E95389}" presName="tx1" presStyleLbl="revTx" presStyleIdx="0" presStyleCnt="6"/>
      <dgm:spPr/>
    </dgm:pt>
    <dgm:pt modelId="{A5C916B8-BDF9-4E18-9877-C87E8D53B0A0}" type="pres">
      <dgm:prSet presAssocID="{750C63D9-9872-4483-BB57-F44BE9E95389}" presName="vert1" presStyleCnt="0"/>
      <dgm:spPr/>
    </dgm:pt>
    <dgm:pt modelId="{9E37216A-81C0-4103-AD17-7D36BB2EDD6B}" type="pres">
      <dgm:prSet presAssocID="{9C145A14-0C8E-4C36-89DC-9E11CB0227AD}" presName="thickLine" presStyleLbl="alignNode1" presStyleIdx="1" presStyleCnt="6"/>
      <dgm:spPr/>
    </dgm:pt>
    <dgm:pt modelId="{1B613B1A-58AE-4F8D-BC15-B9B58CC4EB3D}" type="pres">
      <dgm:prSet presAssocID="{9C145A14-0C8E-4C36-89DC-9E11CB0227AD}" presName="horz1" presStyleCnt="0"/>
      <dgm:spPr/>
    </dgm:pt>
    <dgm:pt modelId="{0327E911-8AB9-452F-8787-C91565D8239A}" type="pres">
      <dgm:prSet presAssocID="{9C145A14-0C8E-4C36-89DC-9E11CB0227AD}" presName="tx1" presStyleLbl="revTx" presStyleIdx="1" presStyleCnt="6"/>
      <dgm:spPr/>
    </dgm:pt>
    <dgm:pt modelId="{8B4A295C-E604-469C-86D2-15ECFF12BACF}" type="pres">
      <dgm:prSet presAssocID="{9C145A14-0C8E-4C36-89DC-9E11CB0227AD}" presName="vert1" presStyleCnt="0"/>
      <dgm:spPr/>
    </dgm:pt>
    <dgm:pt modelId="{04B84372-FFDF-4D44-B7C9-4049F6C105FC}" type="pres">
      <dgm:prSet presAssocID="{AF7229FB-68D3-445F-8885-AEA7F2376D89}" presName="thickLine" presStyleLbl="alignNode1" presStyleIdx="2" presStyleCnt="6"/>
      <dgm:spPr/>
    </dgm:pt>
    <dgm:pt modelId="{64B8FAC0-AA91-47F5-A330-7B1707F6FB45}" type="pres">
      <dgm:prSet presAssocID="{AF7229FB-68D3-445F-8885-AEA7F2376D89}" presName="horz1" presStyleCnt="0"/>
      <dgm:spPr/>
    </dgm:pt>
    <dgm:pt modelId="{8A5D9282-A3BC-40CE-B0D2-79E11409BCF5}" type="pres">
      <dgm:prSet presAssocID="{AF7229FB-68D3-445F-8885-AEA7F2376D89}" presName="tx1" presStyleLbl="revTx" presStyleIdx="2" presStyleCnt="6"/>
      <dgm:spPr/>
    </dgm:pt>
    <dgm:pt modelId="{04FD20EB-C498-4FF5-A3D0-98014414AE1F}" type="pres">
      <dgm:prSet presAssocID="{AF7229FB-68D3-445F-8885-AEA7F2376D89}" presName="vert1" presStyleCnt="0"/>
      <dgm:spPr/>
    </dgm:pt>
    <dgm:pt modelId="{7414F8A5-5454-4CA6-84CA-90F8B9EDA531}" type="pres">
      <dgm:prSet presAssocID="{AFD3F642-206E-46D9-AFFD-F19327703800}" presName="thickLine" presStyleLbl="alignNode1" presStyleIdx="3" presStyleCnt="6"/>
      <dgm:spPr/>
    </dgm:pt>
    <dgm:pt modelId="{7F358703-44FD-447A-9803-6BA3350D795F}" type="pres">
      <dgm:prSet presAssocID="{AFD3F642-206E-46D9-AFFD-F19327703800}" presName="horz1" presStyleCnt="0"/>
      <dgm:spPr/>
    </dgm:pt>
    <dgm:pt modelId="{C4276419-A947-4F84-AFB9-9929C8B115A3}" type="pres">
      <dgm:prSet presAssocID="{AFD3F642-206E-46D9-AFFD-F19327703800}" presName="tx1" presStyleLbl="revTx" presStyleIdx="3" presStyleCnt="6"/>
      <dgm:spPr/>
    </dgm:pt>
    <dgm:pt modelId="{DA687B7C-1F43-4B81-9251-0AC0F78875BE}" type="pres">
      <dgm:prSet presAssocID="{AFD3F642-206E-46D9-AFFD-F19327703800}" presName="vert1" presStyleCnt="0"/>
      <dgm:spPr/>
    </dgm:pt>
    <dgm:pt modelId="{1A6B7FD1-9709-49C5-9450-33D28A929C55}" type="pres">
      <dgm:prSet presAssocID="{6E94CCAA-15BB-40BF-90AD-1757BC824F86}" presName="thickLine" presStyleLbl="alignNode1" presStyleIdx="4" presStyleCnt="6"/>
      <dgm:spPr/>
    </dgm:pt>
    <dgm:pt modelId="{FBEF6916-DA67-4065-B742-F08B78F31120}" type="pres">
      <dgm:prSet presAssocID="{6E94CCAA-15BB-40BF-90AD-1757BC824F86}" presName="horz1" presStyleCnt="0"/>
      <dgm:spPr/>
    </dgm:pt>
    <dgm:pt modelId="{309E52E1-154D-4C44-BCD6-AF1433393BB5}" type="pres">
      <dgm:prSet presAssocID="{6E94CCAA-15BB-40BF-90AD-1757BC824F86}" presName="tx1" presStyleLbl="revTx" presStyleIdx="4" presStyleCnt="6"/>
      <dgm:spPr/>
    </dgm:pt>
    <dgm:pt modelId="{3898CAC6-1EA6-4BD6-821F-4C0987EA4594}" type="pres">
      <dgm:prSet presAssocID="{6E94CCAA-15BB-40BF-90AD-1757BC824F86}" presName="vert1" presStyleCnt="0"/>
      <dgm:spPr/>
    </dgm:pt>
    <dgm:pt modelId="{2F742DF1-A4A8-4D41-893F-6AD829976D06}" type="pres">
      <dgm:prSet presAssocID="{9DFEF73C-7442-45A6-AF4F-96F13F45374C}" presName="thickLine" presStyleLbl="alignNode1" presStyleIdx="5" presStyleCnt="6"/>
      <dgm:spPr/>
    </dgm:pt>
    <dgm:pt modelId="{D1FD451D-A575-414C-BB5B-4FF4174D4E33}" type="pres">
      <dgm:prSet presAssocID="{9DFEF73C-7442-45A6-AF4F-96F13F45374C}" presName="horz1" presStyleCnt="0"/>
      <dgm:spPr/>
    </dgm:pt>
    <dgm:pt modelId="{05616ACB-6738-406C-96CA-79F30FD6F9E9}" type="pres">
      <dgm:prSet presAssocID="{9DFEF73C-7442-45A6-AF4F-96F13F45374C}" presName="tx1" presStyleLbl="revTx" presStyleIdx="5" presStyleCnt="6"/>
      <dgm:spPr/>
    </dgm:pt>
    <dgm:pt modelId="{EFD7E0DF-C494-4408-816E-3F872FC3F507}" type="pres">
      <dgm:prSet presAssocID="{9DFEF73C-7442-45A6-AF4F-96F13F45374C}" presName="vert1" presStyleCnt="0"/>
      <dgm:spPr/>
    </dgm:pt>
  </dgm:ptLst>
  <dgm:cxnLst>
    <dgm:cxn modelId="{869F6700-70FF-4E44-B112-6170EBB6402D}" srcId="{A8D6BB84-7007-46F4-A2B7-DE2745B524D1}" destId="{750C63D9-9872-4483-BB57-F44BE9E95389}" srcOrd="0" destOrd="0" parTransId="{C284C361-387A-4A59-960E-9AE34176D1A4}" sibTransId="{B9E3D618-E189-4787-B03C-76578918766A}"/>
    <dgm:cxn modelId="{AC412605-F9F5-4352-B820-B477CACFD9E1}" srcId="{A8D6BB84-7007-46F4-A2B7-DE2745B524D1}" destId="{6E94CCAA-15BB-40BF-90AD-1757BC824F86}" srcOrd="4" destOrd="0" parTransId="{2A5B1EA4-B610-4802-84AA-A1015D134DD5}" sibTransId="{BADA9559-FC60-4839-80C4-A7ADA0D232FD}"/>
    <dgm:cxn modelId="{8F8B7F12-8C2D-47EB-963C-1E57644BB724}" type="presOf" srcId="{750C63D9-9872-4483-BB57-F44BE9E95389}" destId="{E7D608A5-F009-4822-8887-9FFF3B04570D}" srcOrd="0" destOrd="0" presId="urn:microsoft.com/office/officeart/2008/layout/LinedList"/>
    <dgm:cxn modelId="{A97CCF18-BC14-4A4B-80C5-E4CB2A506285}" srcId="{A8D6BB84-7007-46F4-A2B7-DE2745B524D1}" destId="{9DFEF73C-7442-45A6-AF4F-96F13F45374C}" srcOrd="5" destOrd="0" parTransId="{EA284DE9-CA62-4C1A-9BB7-B9F31A89D994}" sibTransId="{0C7A622C-D2B2-4CE1-99CE-3371812F8A3F}"/>
    <dgm:cxn modelId="{F70D9B1D-CDAC-4C6E-A9FF-58F5946B18CD}" type="presOf" srcId="{6E94CCAA-15BB-40BF-90AD-1757BC824F86}" destId="{309E52E1-154D-4C44-BCD6-AF1433393BB5}" srcOrd="0" destOrd="0" presId="urn:microsoft.com/office/officeart/2008/layout/LinedList"/>
    <dgm:cxn modelId="{D44DC433-7F7D-426A-A4C4-36AE52495AB3}" type="presOf" srcId="{9DFEF73C-7442-45A6-AF4F-96F13F45374C}" destId="{05616ACB-6738-406C-96CA-79F30FD6F9E9}" srcOrd="0" destOrd="0" presId="urn:microsoft.com/office/officeart/2008/layout/LinedList"/>
    <dgm:cxn modelId="{5A657754-B145-4959-81C7-09CC1852A319}" srcId="{A8D6BB84-7007-46F4-A2B7-DE2745B524D1}" destId="{9C145A14-0C8E-4C36-89DC-9E11CB0227AD}" srcOrd="1" destOrd="0" parTransId="{4A512B51-6DC2-455A-AFF1-233F1B37D774}" sibTransId="{A38EC336-6EBC-4BA2-9602-12625C1E364B}"/>
    <dgm:cxn modelId="{FC3560A3-AD29-41DB-8A8C-2208245BB3CD}" type="presOf" srcId="{AF7229FB-68D3-445F-8885-AEA7F2376D89}" destId="{8A5D9282-A3BC-40CE-B0D2-79E11409BCF5}" srcOrd="0" destOrd="0" presId="urn:microsoft.com/office/officeart/2008/layout/LinedList"/>
    <dgm:cxn modelId="{21C4C0A6-99F8-4F10-A737-2B45CDA4AEA6}" type="presOf" srcId="{9C145A14-0C8E-4C36-89DC-9E11CB0227AD}" destId="{0327E911-8AB9-452F-8787-C91565D8239A}" srcOrd="0" destOrd="0" presId="urn:microsoft.com/office/officeart/2008/layout/LinedList"/>
    <dgm:cxn modelId="{ECF338AF-5918-4921-B804-EAF08ABC9095}" srcId="{A8D6BB84-7007-46F4-A2B7-DE2745B524D1}" destId="{AF7229FB-68D3-445F-8885-AEA7F2376D89}" srcOrd="2" destOrd="0" parTransId="{9F1F30AC-CA42-433F-82ED-6FF7FC479C38}" sibTransId="{E27FB211-EE90-4ADB-8B31-A19AE5E9374D}"/>
    <dgm:cxn modelId="{8B845ADB-F380-46D6-9586-E93873E0F3AD}" type="presOf" srcId="{AFD3F642-206E-46D9-AFFD-F19327703800}" destId="{C4276419-A947-4F84-AFB9-9929C8B115A3}" srcOrd="0" destOrd="0" presId="urn:microsoft.com/office/officeart/2008/layout/LinedList"/>
    <dgm:cxn modelId="{D7025EE6-B0CA-4DA7-AD37-8FE7CCEE39A6}" srcId="{A8D6BB84-7007-46F4-A2B7-DE2745B524D1}" destId="{AFD3F642-206E-46D9-AFFD-F19327703800}" srcOrd="3" destOrd="0" parTransId="{054EDDDA-2C54-42CD-8732-B090D8E6E194}" sibTransId="{5A6ADA88-B145-424A-A370-ED315F6A90B7}"/>
    <dgm:cxn modelId="{BF42F8EF-33F7-4603-BB5E-A5394468EF85}" type="presOf" srcId="{A8D6BB84-7007-46F4-A2B7-DE2745B524D1}" destId="{5387CCF1-6F25-4E63-AC65-59DD5E438C2F}" srcOrd="0" destOrd="0" presId="urn:microsoft.com/office/officeart/2008/layout/LinedList"/>
    <dgm:cxn modelId="{E5EB2F06-C58A-4254-8408-C7E8129D0799}" type="presParOf" srcId="{5387CCF1-6F25-4E63-AC65-59DD5E438C2F}" destId="{EE59D588-D35A-4832-A9AF-E3ECBA5FA4D9}" srcOrd="0" destOrd="0" presId="urn:microsoft.com/office/officeart/2008/layout/LinedList"/>
    <dgm:cxn modelId="{1034DEF1-3D13-48C7-9F4D-D82C85C276C3}" type="presParOf" srcId="{5387CCF1-6F25-4E63-AC65-59DD5E438C2F}" destId="{768AB7B0-B562-4BCE-9067-00E67E0CA2B8}" srcOrd="1" destOrd="0" presId="urn:microsoft.com/office/officeart/2008/layout/LinedList"/>
    <dgm:cxn modelId="{F3E27F26-9086-449D-A4B2-BE7B5D109211}" type="presParOf" srcId="{768AB7B0-B562-4BCE-9067-00E67E0CA2B8}" destId="{E7D608A5-F009-4822-8887-9FFF3B04570D}" srcOrd="0" destOrd="0" presId="urn:microsoft.com/office/officeart/2008/layout/LinedList"/>
    <dgm:cxn modelId="{A2CA99CE-4DE0-4D9A-937E-040D7762020C}" type="presParOf" srcId="{768AB7B0-B562-4BCE-9067-00E67E0CA2B8}" destId="{A5C916B8-BDF9-4E18-9877-C87E8D53B0A0}" srcOrd="1" destOrd="0" presId="urn:microsoft.com/office/officeart/2008/layout/LinedList"/>
    <dgm:cxn modelId="{9901115A-7075-4B50-AAEA-6FA38CD937D4}" type="presParOf" srcId="{5387CCF1-6F25-4E63-AC65-59DD5E438C2F}" destId="{9E37216A-81C0-4103-AD17-7D36BB2EDD6B}" srcOrd="2" destOrd="0" presId="urn:microsoft.com/office/officeart/2008/layout/LinedList"/>
    <dgm:cxn modelId="{68219797-21C3-465A-93F4-474066FE3B18}" type="presParOf" srcId="{5387CCF1-6F25-4E63-AC65-59DD5E438C2F}" destId="{1B613B1A-58AE-4F8D-BC15-B9B58CC4EB3D}" srcOrd="3" destOrd="0" presId="urn:microsoft.com/office/officeart/2008/layout/LinedList"/>
    <dgm:cxn modelId="{1FA39ECD-90C5-4074-BEFD-333579EE5BD7}" type="presParOf" srcId="{1B613B1A-58AE-4F8D-BC15-B9B58CC4EB3D}" destId="{0327E911-8AB9-452F-8787-C91565D8239A}" srcOrd="0" destOrd="0" presId="urn:microsoft.com/office/officeart/2008/layout/LinedList"/>
    <dgm:cxn modelId="{E1575C8A-51E7-424D-B050-B83F5F10BA4A}" type="presParOf" srcId="{1B613B1A-58AE-4F8D-BC15-B9B58CC4EB3D}" destId="{8B4A295C-E604-469C-86D2-15ECFF12BACF}" srcOrd="1" destOrd="0" presId="urn:microsoft.com/office/officeart/2008/layout/LinedList"/>
    <dgm:cxn modelId="{32BE1976-7CF6-414B-91AE-2FB75E789347}" type="presParOf" srcId="{5387CCF1-6F25-4E63-AC65-59DD5E438C2F}" destId="{04B84372-FFDF-4D44-B7C9-4049F6C105FC}" srcOrd="4" destOrd="0" presId="urn:microsoft.com/office/officeart/2008/layout/LinedList"/>
    <dgm:cxn modelId="{FA974320-BC37-4785-9281-E3A097F45CE5}" type="presParOf" srcId="{5387CCF1-6F25-4E63-AC65-59DD5E438C2F}" destId="{64B8FAC0-AA91-47F5-A330-7B1707F6FB45}" srcOrd="5" destOrd="0" presId="urn:microsoft.com/office/officeart/2008/layout/LinedList"/>
    <dgm:cxn modelId="{75D6C75B-4AF6-409C-A650-A70E0834677B}" type="presParOf" srcId="{64B8FAC0-AA91-47F5-A330-7B1707F6FB45}" destId="{8A5D9282-A3BC-40CE-B0D2-79E11409BCF5}" srcOrd="0" destOrd="0" presId="urn:microsoft.com/office/officeart/2008/layout/LinedList"/>
    <dgm:cxn modelId="{3BD5267D-84AF-47FB-B9B6-DC55C4DEB227}" type="presParOf" srcId="{64B8FAC0-AA91-47F5-A330-7B1707F6FB45}" destId="{04FD20EB-C498-4FF5-A3D0-98014414AE1F}" srcOrd="1" destOrd="0" presId="urn:microsoft.com/office/officeart/2008/layout/LinedList"/>
    <dgm:cxn modelId="{64C8A107-BD4F-4883-96F6-CFCF15DE04B3}" type="presParOf" srcId="{5387CCF1-6F25-4E63-AC65-59DD5E438C2F}" destId="{7414F8A5-5454-4CA6-84CA-90F8B9EDA531}" srcOrd="6" destOrd="0" presId="urn:microsoft.com/office/officeart/2008/layout/LinedList"/>
    <dgm:cxn modelId="{D645A377-1196-4C2A-9154-5AC27674C0A0}" type="presParOf" srcId="{5387CCF1-6F25-4E63-AC65-59DD5E438C2F}" destId="{7F358703-44FD-447A-9803-6BA3350D795F}" srcOrd="7" destOrd="0" presId="urn:microsoft.com/office/officeart/2008/layout/LinedList"/>
    <dgm:cxn modelId="{28588B1C-5749-4DD7-AC0B-483D49C1BEB4}" type="presParOf" srcId="{7F358703-44FD-447A-9803-6BA3350D795F}" destId="{C4276419-A947-4F84-AFB9-9929C8B115A3}" srcOrd="0" destOrd="0" presId="urn:microsoft.com/office/officeart/2008/layout/LinedList"/>
    <dgm:cxn modelId="{DF40C7B0-0B21-4FB6-B64B-3F881328D016}" type="presParOf" srcId="{7F358703-44FD-447A-9803-6BA3350D795F}" destId="{DA687B7C-1F43-4B81-9251-0AC0F78875BE}" srcOrd="1" destOrd="0" presId="urn:microsoft.com/office/officeart/2008/layout/LinedList"/>
    <dgm:cxn modelId="{D94253DE-FE15-435F-A954-6220BE18FF9D}" type="presParOf" srcId="{5387CCF1-6F25-4E63-AC65-59DD5E438C2F}" destId="{1A6B7FD1-9709-49C5-9450-33D28A929C55}" srcOrd="8" destOrd="0" presId="urn:microsoft.com/office/officeart/2008/layout/LinedList"/>
    <dgm:cxn modelId="{04BCBA11-31F0-4AE2-90EA-01989B6C5455}" type="presParOf" srcId="{5387CCF1-6F25-4E63-AC65-59DD5E438C2F}" destId="{FBEF6916-DA67-4065-B742-F08B78F31120}" srcOrd="9" destOrd="0" presId="urn:microsoft.com/office/officeart/2008/layout/LinedList"/>
    <dgm:cxn modelId="{09C99DDA-8E9A-46B5-B44C-391840B683B3}" type="presParOf" srcId="{FBEF6916-DA67-4065-B742-F08B78F31120}" destId="{309E52E1-154D-4C44-BCD6-AF1433393BB5}" srcOrd="0" destOrd="0" presId="urn:microsoft.com/office/officeart/2008/layout/LinedList"/>
    <dgm:cxn modelId="{98908964-FCFB-4670-B0D1-AD93448C2CDF}" type="presParOf" srcId="{FBEF6916-DA67-4065-B742-F08B78F31120}" destId="{3898CAC6-1EA6-4BD6-821F-4C0987EA4594}" srcOrd="1" destOrd="0" presId="urn:microsoft.com/office/officeart/2008/layout/LinedList"/>
    <dgm:cxn modelId="{46663CBD-3E44-4F6F-9079-1DEC01AE304E}" type="presParOf" srcId="{5387CCF1-6F25-4E63-AC65-59DD5E438C2F}" destId="{2F742DF1-A4A8-4D41-893F-6AD829976D06}" srcOrd="10" destOrd="0" presId="urn:microsoft.com/office/officeart/2008/layout/LinedList"/>
    <dgm:cxn modelId="{1479C7FD-F89E-4C08-9A53-154E56846DA6}" type="presParOf" srcId="{5387CCF1-6F25-4E63-AC65-59DD5E438C2F}" destId="{D1FD451D-A575-414C-BB5B-4FF4174D4E33}" srcOrd="11" destOrd="0" presId="urn:microsoft.com/office/officeart/2008/layout/LinedList"/>
    <dgm:cxn modelId="{9710DB11-CAEE-42F9-AD23-6F4EBD6C2C45}" type="presParOf" srcId="{D1FD451D-A575-414C-BB5B-4FF4174D4E33}" destId="{05616ACB-6738-406C-96CA-79F30FD6F9E9}" srcOrd="0" destOrd="0" presId="urn:microsoft.com/office/officeart/2008/layout/LinedList"/>
    <dgm:cxn modelId="{C7AE41D8-9A59-4C1E-87FA-142113277E19}" type="presParOf" srcId="{D1FD451D-A575-414C-BB5B-4FF4174D4E33}" destId="{EFD7E0DF-C494-4408-816E-3F872FC3F5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71D60C-A55A-4F8F-A8DB-012563EE980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5413E5-6A72-42BF-8BEB-5292A89140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Lorem ipsum dolor sit amet, consectetuer adipiscing elit.</a:t>
          </a:r>
          <a:endParaRPr lang="en-US"/>
        </a:p>
      </dgm:t>
    </dgm:pt>
    <dgm:pt modelId="{88211E98-2FAD-42CD-85D0-D52EF9E62179}" type="parTrans" cxnId="{4A29D16C-E032-4C40-8EF7-F807987F9F70}">
      <dgm:prSet/>
      <dgm:spPr/>
      <dgm:t>
        <a:bodyPr/>
        <a:lstStyle/>
        <a:p>
          <a:endParaRPr lang="en-US"/>
        </a:p>
      </dgm:t>
    </dgm:pt>
    <dgm:pt modelId="{578000BB-9CF9-4631-AA01-007972CA9253}" type="sibTrans" cxnId="{4A29D16C-E032-4C40-8EF7-F807987F9F70}">
      <dgm:prSet/>
      <dgm:spPr/>
      <dgm:t>
        <a:bodyPr/>
        <a:lstStyle/>
        <a:p>
          <a:endParaRPr lang="en-US"/>
        </a:p>
      </dgm:t>
    </dgm:pt>
    <dgm:pt modelId="{911AE2C7-FBF1-46CC-A58F-F755A91074D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Lorem ipsum dolor sit amet, consectetuer adipiscing elit. </a:t>
          </a:r>
          <a:endParaRPr lang="en-US"/>
        </a:p>
      </dgm:t>
    </dgm:pt>
    <dgm:pt modelId="{4873F642-14D4-4DB8-94E0-9A026AF1E4EA}" type="parTrans" cxnId="{A25362BC-05E8-487D-A4BD-E53D26D953FB}">
      <dgm:prSet/>
      <dgm:spPr/>
      <dgm:t>
        <a:bodyPr/>
        <a:lstStyle/>
        <a:p>
          <a:endParaRPr lang="en-US"/>
        </a:p>
      </dgm:t>
    </dgm:pt>
    <dgm:pt modelId="{38D7C75B-EDBA-4C7E-817E-2A655672E220}" type="sibTrans" cxnId="{A25362BC-05E8-487D-A4BD-E53D26D953FB}">
      <dgm:prSet/>
      <dgm:spPr/>
      <dgm:t>
        <a:bodyPr/>
        <a:lstStyle/>
        <a:p>
          <a:endParaRPr lang="en-US"/>
        </a:p>
      </dgm:t>
    </dgm:pt>
    <dgm:pt modelId="{593BC986-AB01-4F6C-86A6-8E45BEDCC59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Lorem ipsum dolor sit amet, consectetuer adipiscing elit. </a:t>
          </a:r>
          <a:endParaRPr lang="en-US"/>
        </a:p>
      </dgm:t>
    </dgm:pt>
    <dgm:pt modelId="{69DAAF05-70EE-49CC-9D4C-FC8711A5440E}" type="parTrans" cxnId="{6D9AF075-7B5C-40AC-A8F2-DDC40AEFC229}">
      <dgm:prSet/>
      <dgm:spPr/>
      <dgm:t>
        <a:bodyPr/>
        <a:lstStyle/>
        <a:p>
          <a:endParaRPr lang="en-US"/>
        </a:p>
      </dgm:t>
    </dgm:pt>
    <dgm:pt modelId="{F8F4E0A0-9C61-4D50-80BE-BC5E19274229}" type="sibTrans" cxnId="{6D9AF075-7B5C-40AC-A8F2-DDC40AEFC229}">
      <dgm:prSet/>
      <dgm:spPr/>
      <dgm:t>
        <a:bodyPr/>
        <a:lstStyle/>
        <a:p>
          <a:endParaRPr lang="en-US"/>
        </a:p>
      </dgm:t>
    </dgm:pt>
    <dgm:pt modelId="{506DD9AA-62DE-4A2B-A16A-2CAC1C867D6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Lorem ipsum dolor sit amet, consectetuer adipiscing elit. </a:t>
          </a:r>
          <a:endParaRPr lang="en-US"/>
        </a:p>
      </dgm:t>
    </dgm:pt>
    <dgm:pt modelId="{27917DF5-6DD0-4771-B032-86C58C07FF43}" type="parTrans" cxnId="{2D504220-EC39-4416-83B7-7C4BCBCB9FEA}">
      <dgm:prSet/>
      <dgm:spPr/>
      <dgm:t>
        <a:bodyPr/>
        <a:lstStyle/>
        <a:p>
          <a:endParaRPr lang="en-US"/>
        </a:p>
      </dgm:t>
    </dgm:pt>
    <dgm:pt modelId="{838ECE22-054A-4574-9FA0-7E1B45544DDD}" type="sibTrans" cxnId="{2D504220-EC39-4416-83B7-7C4BCBCB9FEA}">
      <dgm:prSet/>
      <dgm:spPr/>
      <dgm:t>
        <a:bodyPr/>
        <a:lstStyle/>
        <a:p>
          <a:endParaRPr lang="en-US"/>
        </a:p>
      </dgm:t>
    </dgm:pt>
    <dgm:pt modelId="{EDFE7B65-4944-4D3E-8243-C8A0E8E078A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Lorem ipsum dolor sit amet, consectetuer adipiscing elit. </a:t>
          </a:r>
          <a:endParaRPr lang="en-US"/>
        </a:p>
      </dgm:t>
    </dgm:pt>
    <dgm:pt modelId="{D29FD25D-ADB4-4272-ABD1-BC1CB051E8F0}" type="parTrans" cxnId="{E105F7C8-DFD7-4ED0-927C-54D2DEFA6DD1}">
      <dgm:prSet/>
      <dgm:spPr/>
      <dgm:t>
        <a:bodyPr/>
        <a:lstStyle/>
        <a:p>
          <a:endParaRPr lang="en-US"/>
        </a:p>
      </dgm:t>
    </dgm:pt>
    <dgm:pt modelId="{71C3A787-B9A7-44E5-B9A0-627AE60EE8B6}" type="sibTrans" cxnId="{E105F7C8-DFD7-4ED0-927C-54D2DEFA6DD1}">
      <dgm:prSet/>
      <dgm:spPr/>
      <dgm:t>
        <a:bodyPr/>
        <a:lstStyle/>
        <a:p>
          <a:endParaRPr lang="en-US"/>
        </a:p>
      </dgm:t>
    </dgm:pt>
    <dgm:pt modelId="{3792C2CE-873F-43E0-BF8A-051C68905E6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Lorem ipsum dolor sit amet, consectetuer adipiscing elit. </a:t>
          </a:r>
          <a:endParaRPr lang="en-US"/>
        </a:p>
      </dgm:t>
    </dgm:pt>
    <dgm:pt modelId="{3BE2774C-4253-44EE-BC85-66671F817619}" type="parTrans" cxnId="{73FC7809-4647-4624-A16B-355823F6A17B}">
      <dgm:prSet/>
      <dgm:spPr/>
      <dgm:t>
        <a:bodyPr/>
        <a:lstStyle/>
        <a:p>
          <a:endParaRPr lang="en-US"/>
        </a:p>
      </dgm:t>
    </dgm:pt>
    <dgm:pt modelId="{17B49BAD-10B6-4FCB-9252-1AFF28957BF8}" type="sibTrans" cxnId="{73FC7809-4647-4624-A16B-355823F6A17B}">
      <dgm:prSet/>
      <dgm:spPr/>
      <dgm:t>
        <a:bodyPr/>
        <a:lstStyle/>
        <a:p>
          <a:endParaRPr lang="en-US"/>
        </a:p>
      </dgm:t>
    </dgm:pt>
    <dgm:pt modelId="{1F888F7B-6556-41E7-A671-6EA2F92B580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Lorem ipsum dolor sit amet, consectetuer adipiscing elit. </a:t>
          </a:r>
          <a:endParaRPr lang="en-US"/>
        </a:p>
      </dgm:t>
    </dgm:pt>
    <dgm:pt modelId="{23B226C1-5C52-446C-9A98-44B829004D5F}" type="parTrans" cxnId="{C0012A92-262A-40FF-9C19-96E658A49DD7}">
      <dgm:prSet/>
      <dgm:spPr/>
      <dgm:t>
        <a:bodyPr/>
        <a:lstStyle/>
        <a:p>
          <a:endParaRPr lang="en-US"/>
        </a:p>
      </dgm:t>
    </dgm:pt>
    <dgm:pt modelId="{83BDD772-45E8-438E-A3C7-5677D8FEA185}" type="sibTrans" cxnId="{C0012A92-262A-40FF-9C19-96E658A49DD7}">
      <dgm:prSet/>
      <dgm:spPr/>
      <dgm:t>
        <a:bodyPr/>
        <a:lstStyle/>
        <a:p>
          <a:endParaRPr lang="en-US"/>
        </a:p>
      </dgm:t>
    </dgm:pt>
    <dgm:pt modelId="{AE338291-342B-461A-BCFE-F4AC7C0753E2}" type="pres">
      <dgm:prSet presAssocID="{4771D60C-A55A-4F8F-A8DB-012563EE9809}" presName="root" presStyleCnt="0">
        <dgm:presLayoutVars>
          <dgm:dir/>
          <dgm:resizeHandles val="exact"/>
        </dgm:presLayoutVars>
      </dgm:prSet>
      <dgm:spPr/>
    </dgm:pt>
    <dgm:pt modelId="{FBC4F3F7-D9AF-4DF4-A772-BE49592C0E0A}" type="pres">
      <dgm:prSet presAssocID="{065413E5-6A72-42BF-8BEB-5292A8914028}" presName="compNode" presStyleCnt="0"/>
      <dgm:spPr/>
    </dgm:pt>
    <dgm:pt modelId="{97C96EDA-3D51-4E77-80AE-B23FC3F77BCB}" type="pres">
      <dgm:prSet presAssocID="{065413E5-6A72-42BF-8BEB-5292A89140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fon"/>
        </a:ext>
      </dgm:extLst>
    </dgm:pt>
    <dgm:pt modelId="{A6D156A8-1B6D-4A31-B035-B02C6BCE556C}" type="pres">
      <dgm:prSet presAssocID="{065413E5-6A72-42BF-8BEB-5292A8914028}" presName="iconSpace" presStyleCnt="0"/>
      <dgm:spPr/>
    </dgm:pt>
    <dgm:pt modelId="{45294415-C009-4D0E-BE08-1771B175AC6D}" type="pres">
      <dgm:prSet presAssocID="{065413E5-6A72-42BF-8BEB-5292A8914028}" presName="parTx" presStyleLbl="revTx" presStyleIdx="0" presStyleCnt="4">
        <dgm:presLayoutVars>
          <dgm:chMax val="0"/>
          <dgm:chPref val="0"/>
        </dgm:presLayoutVars>
      </dgm:prSet>
      <dgm:spPr/>
    </dgm:pt>
    <dgm:pt modelId="{9A4C9B3A-1928-49EA-8FEA-47A60AFFAA41}" type="pres">
      <dgm:prSet presAssocID="{065413E5-6A72-42BF-8BEB-5292A8914028}" presName="txSpace" presStyleCnt="0"/>
      <dgm:spPr/>
    </dgm:pt>
    <dgm:pt modelId="{1EB26A04-DACE-4C51-B03F-20E8F14F42B8}" type="pres">
      <dgm:prSet presAssocID="{065413E5-6A72-42BF-8BEB-5292A8914028}" presName="desTx" presStyleLbl="revTx" presStyleIdx="1" presStyleCnt="4">
        <dgm:presLayoutVars/>
      </dgm:prSet>
      <dgm:spPr/>
    </dgm:pt>
    <dgm:pt modelId="{0812A5F8-09D6-4200-81CD-4A71CF07C2A2}" type="pres">
      <dgm:prSet presAssocID="{578000BB-9CF9-4631-AA01-007972CA9253}" presName="sibTrans" presStyleCnt="0"/>
      <dgm:spPr/>
    </dgm:pt>
    <dgm:pt modelId="{9DCCA3C6-5F52-4578-BE6E-471D5995FF47}" type="pres">
      <dgm:prSet presAssocID="{506DD9AA-62DE-4A2B-A16A-2CAC1C867D64}" presName="compNode" presStyleCnt="0"/>
      <dgm:spPr/>
    </dgm:pt>
    <dgm:pt modelId="{4A6B90BB-A3B9-4B21-9487-F42897F12137}" type="pres">
      <dgm:prSet presAssocID="{506DD9AA-62DE-4A2B-A16A-2CAC1C867D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9E45B29D-33B6-486B-84AC-BFB062748B70}" type="pres">
      <dgm:prSet presAssocID="{506DD9AA-62DE-4A2B-A16A-2CAC1C867D64}" presName="iconSpace" presStyleCnt="0"/>
      <dgm:spPr/>
    </dgm:pt>
    <dgm:pt modelId="{14206DFD-1EC4-4A66-87EB-9C39DE8D86AE}" type="pres">
      <dgm:prSet presAssocID="{506DD9AA-62DE-4A2B-A16A-2CAC1C867D64}" presName="parTx" presStyleLbl="revTx" presStyleIdx="2" presStyleCnt="4">
        <dgm:presLayoutVars>
          <dgm:chMax val="0"/>
          <dgm:chPref val="0"/>
        </dgm:presLayoutVars>
      </dgm:prSet>
      <dgm:spPr/>
    </dgm:pt>
    <dgm:pt modelId="{36892C3B-B5B2-4855-BB44-E058C959EDA3}" type="pres">
      <dgm:prSet presAssocID="{506DD9AA-62DE-4A2B-A16A-2CAC1C867D64}" presName="txSpace" presStyleCnt="0"/>
      <dgm:spPr/>
    </dgm:pt>
    <dgm:pt modelId="{F85C7E7F-B462-4AF9-BB1D-0FD758E0CC0B}" type="pres">
      <dgm:prSet presAssocID="{506DD9AA-62DE-4A2B-A16A-2CAC1C867D64}" presName="desTx" presStyleLbl="revTx" presStyleIdx="3" presStyleCnt="4">
        <dgm:presLayoutVars/>
      </dgm:prSet>
      <dgm:spPr/>
    </dgm:pt>
  </dgm:ptLst>
  <dgm:cxnLst>
    <dgm:cxn modelId="{73FC7809-4647-4624-A16B-355823F6A17B}" srcId="{506DD9AA-62DE-4A2B-A16A-2CAC1C867D64}" destId="{3792C2CE-873F-43E0-BF8A-051C68905E60}" srcOrd="1" destOrd="0" parTransId="{3BE2774C-4253-44EE-BC85-66671F817619}" sibTransId="{17B49BAD-10B6-4FCB-9252-1AFF28957BF8}"/>
    <dgm:cxn modelId="{7F6F7F10-AEEF-4151-890E-679C1FD34691}" type="presOf" srcId="{506DD9AA-62DE-4A2B-A16A-2CAC1C867D64}" destId="{14206DFD-1EC4-4A66-87EB-9C39DE8D86AE}" srcOrd="0" destOrd="0" presId="urn:microsoft.com/office/officeart/2018/2/layout/IconLabelDescriptionList"/>
    <dgm:cxn modelId="{2D504220-EC39-4416-83B7-7C4BCBCB9FEA}" srcId="{4771D60C-A55A-4F8F-A8DB-012563EE9809}" destId="{506DD9AA-62DE-4A2B-A16A-2CAC1C867D64}" srcOrd="1" destOrd="0" parTransId="{27917DF5-6DD0-4771-B032-86C58C07FF43}" sibTransId="{838ECE22-054A-4574-9FA0-7E1B45544DDD}"/>
    <dgm:cxn modelId="{7427413C-64B1-41E9-915B-60DEBDE59F18}" type="presOf" srcId="{065413E5-6A72-42BF-8BEB-5292A8914028}" destId="{45294415-C009-4D0E-BE08-1771B175AC6D}" srcOrd="0" destOrd="0" presId="urn:microsoft.com/office/officeart/2018/2/layout/IconLabelDescriptionList"/>
    <dgm:cxn modelId="{9B6CA06B-879A-446E-A438-47658D6F2241}" type="presOf" srcId="{911AE2C7-FBF1-46CC-A58F-F755A91074D4}" destId="{1EB26A04-DACE-4C51-B03F-20E8F14F42B8}" srcOrd="0" destOrd="0" presId="urn:microsoft.com/office/officeart/2018/2/layout/IconLabelDescriptionList"/>
    <dgm:cxn modelId="{C518C56B-17B8-4DB1-BD6B-9154C9E534C5}" type="presOf" srcId="{EDFE7B65-4944-4D3E-8243-C8A0E8E078A0}" destId="{F85C7E7F-B462-4AF9-BB1D-0FD758E0CC0B}" srcOrd="0" destOrd="0" presId="urn:microsoft.com/office/officeart/2018/2/layout/IconLabelDescriptionList"/>
    <dgm:cxn modelId="{4A29D16C-E032-4C40-8EF7-F807987F9F70}" srcId="{4771D60C-A55A-4F8F-A8DB-012563EE9809}" destId="{065413E5-6A72-42BF-8BEB-5292A8914028}" srcOrd="0" destOrd="0" parTransId="{88211E98-2FAD-42CD-85D0-D52EF9E62179}" sibTransId="{578000BB-9CF9-4631-AA01-007972CA9253}"/>
    <dgm:cxn modelId="{6D9AF075-7B5C-40AC-A8F2-DDC40AEFC229}" srcId="{065413E5-6A72-42BF-8BEB-5292A8914028}" destId="{593BC986-AB01-4F6C-86A6-8E45BEDCC593}" srcOrd="1" destOrd="0" parTransId="{69DAAF05-70EE-49CC-9D4C-FC8711A5440E}" sibTransId="{F8F4E0A0-9C61-4D50-80BE-BC5E19274229}"/>
    <dgm:cxn modelId="{31FC6987-3B48-49F8-9F2B-CD48007A71E4}" type="presOf" srcId="{593BC986-AB01-4F6C-86A6-8E45BEDCC593}" destId="{1EB26A04-DACE-4C51-B03F-20E8F14F42B8}" srcOrd="0" destOrd="1" presId="urn:microsoft.com/office/officeart/2018/2/layout/IconLabelDescriptionList"/>
    <dgm:cxn modelId="{C0012A92-262A-40FF-9C19-96E658A49DD7}" srcId="{506DD9AA-62DE-4A2B-A16A-2CAC1C867D64}" destId="{1F888F7B-6556-41E7-A671-6EA2F92B5809}" srcOrd="2" destOrd="0" parTransId="{23B226C1-5C52-446C-9A98-44B829004D5F}" sibTransId="{83BDD772-45E8-438E-A3C7-5677D8FEA185}"/>
    <dgm:cxn modelId="{A25362BC-05E8-487D-A4BD-E53D26D953FB}" srcId="{065413E5-6A72-42BF-8BEB-5292A8914028}" destId="{911AE2C7-FBF1-46CC-A58F-F755A91074D4}" srcOrd="0" destOrd="0" parTransId="{4873F642-14D4-4DB8-94E0-9A026AF1E4EA}" sibTransId="{38D7C75B-EDBA-4C7E-817E-2A655672E220}"/>
    <dgm:cxn modelId="{516945C4-8658-4A27-894F-C93F45C2BA0C}" type="presOf" srcId="{4771D60C-A55A-4F8F-A8DB-012563EE9809}" destId="{AE338291-342B-461A-BCFE-F4AC7C0753E2}" srcOrd="0" destOrd="0" presId="urn:microsoft.com/office/officeart/2018/2/layout/IconLabelDescriptionList"/>
    <dgm:cxn modelId="{B99095C8-32A3-46A2-83D4-D6AEE125AF1B}" type="presOf" srcId="{3792C2CE-873F-43E0-BF8A-051C68905E60}" destId="{F85C7E7F-B462-4AF9-BB1D-0FD758E0CC0B}" srcOrd="0" destOrd="1" presId="urn:microsoft.com/office/officeart/2018/2/layout/IconLabelDescriptionList"/>
    <dgm:cxn modelId="{E105F7C8-DFD7-4ED0-927C-54D2DEFA6DD1}" srcId="{506DD9AA-62DE-4A2B-A16A-2CAC1C867D64}" destId="{EDFE7B65-4944-4D3E-8243-C8A0E8E078A0}" srcOrd="0" destOrd="0" parTransId="{D29FD25D-ADB4-4272-ABD1-BC1CB051E8F0}" sibTransId="{71C3A787-B9A7-44E5-B9A0-627AE60EE8B6}"/>
    <dgm:cxn modelId="{EEFEF4F2-7E5E-4413-9CD2-89521990108A}" type="presOf" srcId="{1F888F7B-6556-41E7-A671-6EA2F92B5809}" destId="{F85C7E7F-B462-4AF9-BB1D-0FD758E0CC0B}" srcOrd="0" destOrd="2" presId="urn:microsoft.com/office/officeart/2018/2/layout/IconLabelDescriptionList"/>
    <dgm:cxn modelId="{68939B40-D1B6-4DDC-8312-2CB186536443}" type="presParOf" srcId="{AE338291-342B-461A-BCFE-F4AC7C0753E2}" destId="{FBC4F3F7-D9AF-4DF4-A772-BE49592C0E0A}" srcOrd="0" destOrd="0" presId="urn:microsoft.com/office/officeart/2018/2/layout/IconLabelDescriptionList"/>
    <dgm:cxn modelId="{147FD926-789F-4731-94FE-0C9AE56EFC07}" type="presParOf" srcId="{FBC4F3F7-D9AF-4DF4-A772-BE49592C0E0A}" destId="{97C96EDA-3D51-4E77-80AE-B23FC3F77BCB}" srcOrd="0" destOrd="0" presId="urn:microsoft.com/office/officeart/2018/2/layout/IconLabelDescriptionList"/>
    <dgm:cxn modelId="{0DDF1FE0-17EF-4998-B2DE-572113D83C70}" type="presParOf" srcId="{FBC4F3F7-D9AF-4DF4-A772-BE49592C0E0A}" destId="{A6D156A8-1B6D-4A31-B035-B02C6BCE556C}" srcOrd="1" destOrd="0" presId="urn:microsoft.com/office/officeart/2018/2/layout/IconLabelDescriptionList"/>
    <dgm:cxn modelId="{B70E6E84-999A-4607-BB79-67ABFDE478D9}" type="presParOf" srcId="{FBC4F3F7-D9AF-4DF4-A772-BE49592C0E0A}" destId="{45294415-C009-4D0E-BE08-1771B175AC6D}" srcOrd="2" destOrd="0" presId="urn:microsoft.com/office/officeart/2018/2/layout/IconLabelDescriptionList"/>
    <dgm:cxn modelId="{DF674188-B7C3-4140-85BA-99FBB6D4341F}" type="presParOf" srcId="{FBC4F3F7-D9AF-4DF4-A772-BE49592C0E0A}" destId="{9A4C9B3A-1928-49EA-8FEA-47A60AFFAA41}" srcOrd="3" destOrd="0" presId="urn:microsoft.com/office/officeart/2018/2/layout/IconLabelDescriptionList"/>
    <dgm:cxn modelId="{7738F967-FD7F-4461-A4AD-CF1C3D4475B3}" type="presParOf" srcId="{FBC4F3F7-D9AF-4DF4-A772-BE49592C0E0A}" destId="{1EB26A04-DACE-4C51-B03F-20E8F14F42B8}" srcOrd="4" destOrd="0" presId="urn:microsoft.com/office/officeart/2018/2/layout/IconLabelDescriptionList"/>
    <dgm:cxn modelId="{86D86E8B-266F-4257-AF08-ADEA89B09C9C}" type="presParOf" srcId="{AE338291-342B-461A-BCFE-F4AC7C0753E2}" destId="{0812A5F8-09D6-4200-81CD-4A71CF07C2A2}" srcOrd="1" destOrd="0" presId="urn:microsoft.com/office/officeart/2018/2/layout/IconLabelDescriptionList"/>
    <dgm:cxn modelId="{9F16D60D-B87A-4FE4-82F9-F18487310C7C}" type="presParOf" srcId="{AE338291-342B-461A-BCFE-F4AC7C0753E2}" destId="{9DCCA3C6-5F52-4578-BE6E-471D5995FF47}" srcOrd="2" destOrd="0" presId="urn:microsoft.com/office/officeart/2018/2/layout/IconLabelDescriptionList"/>
    <dgm:cxn modelId="{BB8A9BF3-70C4-417D-8001-15C6C3C89EC7}" type="presParOf" srcId="{9DCCA3C6-5F52-4578-BE6E-471D5995FF47}" destId="{4A6B90BB-A3B9-4B21-9487-F42897F12137}" srcOrd="0" destOrd="0" presId="urn:microsoft.com/office/officeart/2018/2/layout/IconLabelDescriptionList"/>
    <dgm:cxn modelId="{C3A7D853-8189-4AD6-B8AC-9CAC002D7C3B}" type="presParOf" srcId="{9DCCA3C6-5F52-4578-BE6E-471D5995FF47}" destId="{9E45B29D-33B6-486B-84AC-BFB062748B70}" srcOrd="1" destOrd="0" presId="urn:microsoft.com/office/officeart/2018/2/layout/IconLabelDescriptionList"/>
    <dgm:cxn modelId="{75C1931C-2BCC-4BD9-8B65-7058551F93CE}" type="presParOf" srcId="{9DCCA3C6-5F52-4578-BE6E-471D5995FF47}" destId="{14206DFD-1EC4-4A66-87EB-9C39DE8D86AE}" srcOrd="2" destOrd="0" presId="urn:microsoft.com/office/officeart/2018/2/layout/IconLabelDescriptionList"/>
    <dgm:cxn modelId="{32C139D4-1A73-48D8-B593-3DF024F256C3}" type="presParOf" srcId="{9DCCA3C6-5F52-4578-BE6E-471D5995FF47}" destId="{36892C3B-B5B2-4855-BB44-E058C959EDA3}" srcOrd="3" destOrd="0" presId="urn:microsoft.com/office/officeart/2018/2/layout/IconLabelDescriptionList"/>
    <dgm:cxn modelId="{A046242C-6C02-43BB-A6A5-9496A30223E9}" type="presParOf" srcId="{9DCCA3C6-5F52-4578-BE6E-471D5995FF47}" destId="{F85C7E7F-B462-4AF9-BB1D-0FD758E0CC0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71D60C-A55A-4F8F-A8DB-012563EE980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5413E5-6A72-42BF-8BEB-5292A8914028}">
      <dgm:prSet/>
      <dgm:spPr/>
      <dgm:t>
        <a:bodyPr/>
        <a:lstStyle/>
        <a:p>
          <a:pPr>
            <a:defRPr b="1"/>
          </a:pPr>
          <a:r>
            <a:rPr lang="en-US"/>
            <a:t>Benefits</a:t>
          </a:r>
          <a:r>
            <a:rPr lang="de-DE"/>
            <a:t> </a:t>
          </a:r>
          <a:r>
            <a:rPr lang="de-DE" err="1"/>
            <a:t>of</a:t>
          </a:r>
          <a:r>
            <a:rPr lang="de-DE"/>
            <a:t> PCA</a:t>
          </a:r>
          <a:endParaRPr lang="en-US"/>
        </a:p>
      </dgm:t>
    </dgm:pt>
    <dgm:pt modelId="{88211E98-2FAD-42CD-85D0-D52EF9E62179}" type="parTrans" cxnId="{4A29D16C-E032-4C40-8EF7-F807987F9F70}">
      <dgm:prSet/>
      <dgm:spPr/>
      <dgm:t>
        <a:bodyPr/>
        <a:lstStyle/>
        <a:p>
          <a:endParaRPr lang="en-US"/>
        </a:p>
      </dgm:t>
    </dgm:pt>
    <dgm:pt modelId="{578000BB-9CF9-4631-AA01-007972CA9253}" type="sibTrans" cxnId="{4A29D16C-E032-4C40-8EF7-F807987F9F70}">
      <dgm:prSet/>
      <dgm:spPr/>
      <dgm:t>
        <a:bodyPr/>
        <a:lstStyle/>
        <a:p>
          <a:endParaRPr lang="en-US"/>
        </a:p>
      </dgm:t>
    </dgm:pt>
    <dgm:pt modelId="{911AE2C7-FBF1-46CC-A58F-F755A91074D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/>
            <a:t>Reduces training time </a:t>
          </a:r>
          <a:r>
            <a:rPr lang="en-US" b="0" i="0"/>
            <a:t>by decreasing the dimensionality</a:t>
          </a:r>
          <a:endParaRPr lang="en-US"/>
        </a:p>
      </dgm:t>
    </dgm:pt>
    <dgm:pt modelId="{4873F642-14D4-4DB8-94E0-9A026AF1E4EA}" type="parTrans" cxnId="{A25362BC-05E8-487D-A4BD-E53D26D953FB}">
      <dgm:prSet/>
      <dgm:spPr/>
      <dgm:t>
        <a:bodyPr/>
        <a:lstStyle/>
        <a:p>
          <a:endParaRPr lang="en-US"/>
        </a:p>
      </dgm:t>
    </dgm:pt>
    <dgm:pt modelId="{38D7C75B-EDBA-4C7E-817E-2A655672E220}" type="sibTrans" cxnId="{A25362BC-05E8-487D-A4BD-E53D26D953FB}">
      <dgm:prSet/>
      <dgm:spPr/>
      <dgm:t>
        <a:bodyPr/>
        <a:lstStyle/>
        <a:p>
          <a:endParaRPr lang="en-US"/>
        </a:p>
      </dgm:t>
    </dgm:pt>
    <dgm:pt modelId="{593BC986-AB01-4F6C-86A6-8E45BEDCC593}">
      <dgm:prSet/>
      <dgm:spPr/>
      <dgm:t>
        <a:bodyPr/>
        <a:lstStyle/>
        <a:p>
          <a:r>
            <a:rPr lang="en-US" b="1" i="0"/>
            <a:t>Removes noise </a:t>
          </a:r>
          <a:r>
            <a:rPr lang="en-US" b="0" i="0"/>
            <a:t>by reducing data set to only relevant variables</a:t>
          </a:r>
          <a:endParaRPr lang="en-US"/>
        </a:p>
      </dgm:t>
    </dgm:pt>
    <dgm:pt modelId="{69DAAF05-70EE-49CC-9D4C-FC8711A5440E}" type="parTrans" cxnId="{6D9AF075-7B5C-40AC-A8F2-DDC40AEFC229}">
      <dgm:prSet/>
      <dgm:spPr/>
      <dgm:t>
        <a:bodyPr/>
        <a:lstStyle/>
        <a:p>
          <a:endParaRPr lang="en-US"/>
        </a:p>
      </dgm:t>
    </dgm:pt>
    <dgm:pt modelId="{F8F4E0A0-9C61-4D50-80BE-BC5E19274229}" type="sibTrans" cxnId="{6D9AF075-7B5C-40AC-A8F2-DDC40AEFC229}">
      <dgm:prSet/>
      <dgm:spPr/>
      <dgm:t>
        <a:bodyPr/>
        <a:lstStyle/>
        <a:p>
          <a:endParaRPr lang="en-US"/>
        </a:p>
      </dgm:t>
    </dgm:pt>
    <dgm:pt modelId="{506DD9AA-62DE-4A2B-A16A-2CAC1C867D64}">
      <dgm:prSet/>
      <dgm:spPr/>
      <dgm:t>
        <a:bodyPr/>
        <a:lstStyle/>
        <a:p>
          <a:pPr>
            <a:defRPr b="1"/>
          </a:pPr>
          <a:r>
            <a:rPr lang="en-US" noProof="0"/>
            <a:t>Implementation</a:t>
          </a:r>
          <a:r>
            <a:rPr lang="de-DE"/>
            <a:t> </a:t>
          </a:r>
          <a:r>
            <a:rPr lang="de-DE" err="1"/>
            <a:t>of</a:t>
          </a:r>
          <a:r>
            <a:rPr lang="de-DE"/>
            <a:t> PCA</a:t>
          </a:r>
          <a:endParaRPr lang="en-US"/>
        </a:p>
      </dgm:t>
    </dgm:pt>
    <dgm:pt modelId="{27917DF5-6DD0-4771-B032-86C58C07FF43}" type="parTrans" cxnId="{2D504220-EC39-4416-83B7-7C4BCBCB9FEA}">
      <dgm:prSet/>
      <dgm:spPr/>
      <dgm:t>
        <a:bodyPr/>
        <a:lstStyle/>
        <a:p>
          <a:endParaRPr lang="en-US"/>
        </a:p>
      </dgm:t>
    </dgm:pt>
    <dgm:pt modelId="{838ECE22-054A-4574-9FA0-7E1B45544DDD}" type="sibTrans" cxnId="{2D504220-EC39-4416-83B7-7C4BCBCB9FEA}">
      <dgm:prSet/>
      <dgm:spPr/>
      <dgm:t>
        <a:bodyPr/>
        <a:lstStyle/>
        <a:p>
          <a:endParaRPr lang="en-US"/>
        </a:p>
      </dgm:t>
    </dgm:pt>
    <dgm:pt modelId="{EDFE7B65-4944-4D3E-8243-C8A0E8E078A0}">
      <dgm:prSet/>
      <dgm:spPr/>
      <dgm:t>
        <a:bodyPr/>
        <a:lstStyle/>
        <a:p>
          <a:r>
            <a:rPr lang="de-DE"/>
            <a:t>Write on PCA </a:t>
          </a:r>
          <a:r>
            <a:rPr lang="de-DE" err="1"/>
            <a:t>code</a:t>
          </a:r>
          <a:r>
            <a:rPr lang="de-DE"/>
            <a:t> </a:t>
          </a:r>
          <a:r>
            <a:rPr lang="de-DE" err="1"/>
            <a:t>including</a:t>
          </a:r>
          <a:r>
            <a:rPr lang="de-DE"/>
            <a:t> </a:t>
          </a:r>
          <a:r>
            <a:rPr lang="de-DE" err="1"/>
            <a:t>steps</a:t>
          </a:r>
          <a:r>
            <a:rPr lang="de-DE"/>
            <a:t> </a:t>
          </a:r>
          <a:r>
            <a:rPr lang="de-DE" err="1"/>
            <a:t>for</a:t>
          </a:r>
          <a:r>
            <a:rPr lang="de-DE"/>
            <a:t> </a:t>
          </a:r>
          <a:r>
            <a:rPr lang="de-DE" err="1"/>
            <a:t>scaling</a:t>
          </a:r>
          <a:r>
            <a:rPr lang="de-DE"/>
            <a:t> </a:t>
          </a:r>
          <a:r>
            <a:rPr lang="de-DE" err="1"/>
            <a:t>the</a:t>
          </a:r>
          <a:r>
            <a:rPr lang="de-DE"/>
            <a:t> </a:t>
          </a:r>
          <a:r>
            <a:rPr lang="de-DE" err="1"/>
            <a:t>data</a:t>
          </a:r>
          <a:r>
            <a:rPr lang="de-DE"/>
            <a:t>, </a:t>
          </a:r>
          <a:r>
            <a:rPr lang="de-DE" err="1"/>
            <a:t>calculating</a:t>
          </a:r>
          <a:r>
            <a:rPr lang="de-DE"/>
            <a:t> </a:t>
          </a:r>
          <a:r>
            <a:rPr lang="de-DE" err="1"/>
            <a:t>the</a:t>
          </a:r>
          <a:r>
            <a:rPr lang="de-DE"/>
            <a:t> </a:t>
          </a:r>
          <a:r>
            <a:rPr lang="de-DE" err="1"/>
            <a:t>covariance</a:t>
          </a:r>
          <a:r>
            <a:rPr lang="de-DE"/>
            <a:t> </a:t>
          </a:r>
          <a:r>
            <a:rPr lang="de-DE" err="1"/>
            <a:t>matrix</a:t>
          </a:r>
          <a:r>
            <a:rPr lang="de-DE"/>
            <a:t>, </a:t>
          </a:r>
          <a:r>
            <a:rPr lang="de-DE" err="1"/>
            <a:t>and</a:t>
          </a:r>
          <a:r>
            <a:rPr lang="de-DE"/>
            <a:t> </a:t>
          </a:r>
          <a:r>
            <a:rPr lang="de-DE" err="1"/>
            <a:t>the</a:t>
          </a:r>
          <a:r>
            <a:rPr lang="de-DE"/>
            <a:t> </a:t>
          </a:r>
          <a:r>
            <a:rPr lang="de-DE" err="1"/>
            <a:t>eigenvalues</a:t>
          </a:r>
          <a:r>
            <a:rPr lang="de-DE"/>
            <a:t> </a:t>
          </a:r>
          <a:r>
            <a:rPr lang="de-DE" err="1"/>
            <a:t>and</a:t>
          </a:r>
          <a:r>
            <a:rPr lang="de-DE"/>
            <a:t> -</a:t>
          </a:r>
          <a:r>
            <a:rPr lang="de-DE" err="1"/>
            <a:t>vector</a:t>
          </a:r>
          <a:endParaRPr lang="en-US"/>
        </a:p>
      </dgm:t>
    </dgm:pt>
    <dgm:pt modelId="{D29FD25D-ADB4-4272-ABD1-BC1CB051E8F0}" type="parTrans" cxnId="{E105F7C8-DFD7-4ED0-927C-54D2DEFA6DD1}">
      <dgm:prSet/>
      <dgm:spPr/>
      <dgm:t>
        <a:bodyPr/>
        <a:lstStyle/>
        <a:p>
          <a:endParaRPr lang="en-US"/>
        </a:p>
      </dgm:t>
    </dgm:pt>
    <dgm:pt modelId="{71C3A787-B9A7-44E5-B9A0-627AE60EE8B6}" type="sibTrans" cxnId="{E105F7C8-DFD7-4ED0-927C-54D2DEFA6DD1}">
      <dgm:prSet/>
      <dgm:spPr/>
      <dgm:t>
        <a:bodyPr/>
        <a:lstStyle/>
        <a:p>
          <a:endParaRPr lang="en-US"/>
        </a:p>
      </dgm:t>
    </dgm:pt>
    <dgm:pt modelId="{3792C2CE-873F-43E0-BF8A-051C68905E60}">
      <dgm:prSet/>
      <dgm:spPr/>
      <dgm:t>
        <a:bodyPr/>
        <a:lstStyle/>
        <a:p>
          <a:r>
            <a:rPr lang="de-DE" err="1"/>
            <a:t>Visualize</a:t>
          </a:r>
          <a:r>
            <a:rPr lang="de-DE"/>
            <a:t> </a:t>
          </a:r>
          <a:r>
            <a:rPr lang="de-DE" err="1"/>
            <a:t>the</a:t>
          </a:r>
          <a:r>
            <a:rPr lang="de-DE"/>
            <a:t> PCA</a:t>
          </a:r>
          <a:endParaRPr lang="en-US"/>
        </a:p>
      </dgm:t>
    </dgm:pt>
    <dgm:pt modelId="{3BE2774C-4253-44EE-BC85-66671F817619}" type="parTrans" cxnId="{73FC7809-4647-4624-A16B-355823F6A17B}">
      <dgm:prSet/>
      <dgm:spPr/>
      <dgm:t>
        <a:bodyPr/>
        <a:lstStyle/>
        <a:p>
          <a:endParaRPr lang="en-US"/>
        </a:p>
      </dgm:t>
    </dgm:pt>
    <dgm:pt modelId="{17B49BAD-10B6-4FCB-9252-1AFF28957BF8}" type="sibTrans" cxnId="{73FC7809-4647-4624-A16B-355823F6A17B}">
      <dgm:prSet/>
      <dgm:spPr/>
      <dgm:t>
        <a:bodyPr/>
        <a:lstStyle/>
        <a:p>
          <a:endParaRPr lang="en-US"/>
        </a:p>
      </dgm:t>
    </dgm:pt>
    <dgm:pt modelId="{2BD59B17-8437-584B-A546-92CE6BF78B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/>
            <a:t>Makes visualization possible</a:t>
          </a:r>
          <a:r>
            <a:rPr lang="en-US" b="0" i="0"/>
            <a:t> as it reduces multi-dimensional data sets to the PC</a:t>
          </a:r>
          <a:endParaRPr lang="en-US"/>
        </a:p>
      </dgm:t>
    </dgm:pt>
    <dgm:pt modelId="{634B1A69-898A-CD4B-9E34-1115D9F61CA4}" type="parTrans" cxnId="{FC3A3EA2-0B2C-344B-AD39-0F7CD42D5FB4}">
      <dgm:prSet/>
      <dgm:spPr/>
      <dgm:t>
        <a:bodyPr/>
        <a:lstStyle/>
        <a:p>
          <a:endParaRPr lang="en-US"/>
        </a:p>
      </dgm:t>
    </dgm:pt>
    <dgm:pt modelId="{1ACD06F4-1DD6-B54F-AEE3-8031C825C9FF}" type="sibTrans" cxnId="{FC3A3EA2-0B2C-344B-AD39-0F7CD42D5FB4}">
      <dgm:prSet/>
      <dgm:spPr/>
      <dgm:t>
        <a:bodyPr/>
        <a:lstStyle/>
        <a:p>
          <a:endParaRPr lang="en-US"/>
        </a:p>
      </dgm:t>
    </dgm:pt>
    <dgm:pt modelId="{C27F00B3-1BCE-4EB9-AEF4-A8889367D297}" type="pres">
      <dgm:prSet presAssocID="{4771D60C-A55A-4F8F-A8DB-012563EE9809}" presName="Name0" presStyleCnt="0">
        <dgm:presLayoutVars>
          <dgm:dir/>
          <dgm:animLvl val="lvl"/>
          <dgm:resizeHandles val="exact"/>
        </dgm:presLayoutVars>
      </dgm:prSet>
      <dgm:spPr/>
    </dgm:pt>
    <dgm:pt modelId="{DC344D94-A06A-4F6C-8C7F-EC31676FD57B}" type="pres">
      <dgm:prSet presAssocID="{065413E5-6A72-42BF-8BEB-5292A8914028}" presName="linNode" presStyleCnt="0"/>
      <dgm:spPr/>
    </dgm:pt>
    <dgm:pt modelId="{1E2A2721-1D2E-4E31-BDF9-6C11F0262E6B}" type="pres">
      <dgm:prSet presAssocID="{065413E5-6A72-42BF-8BEB-5292A8914028}" presName="parentText" presStyleLbl="node1" presStyleIdx="0" presStyleCnt="2" custScaleX="94412">
        <dgm:presLayoutVars>
          <dgm:chMax val="1"/>
          <dgm:bulletEnabled val="1"/>
        </dgm:presLayoutVars>
      </dgm:prSet>
      <dgm:spPr/>
    </dgm:pt>
    <dgm:pt modelId="{28A89953-55D2-4268-8986-FC24CD955F74}" type="pres">
      <dgm:prSet presAssocID="{065413E5-6A72-42BF-8BEB-5292A8914028}" presName="descendantText" presStyleLbl="alignAccFollowNode1" presStyleIdx="0" presStyleCnt="2">
        <dgm:presLayoutVars>
          <dgm:bulletEnabled val="1"/>
        </dgm:presLayoutVars>
      </dgm:prSet>
      <dgm:spPr/>
    </dgm:pt>
    <dgm:pt modelId="{4D6B93D1-ADC2-4DBD-88E1-A9EB15EC1FFA}" type="pres">
      <dgm:prSet presAssocID="{578000BB-9CF9-4631-AA01-007972CA9253}" presName="sp" presStyleCnt="0"/>
      <dgm:spPr/>
    </dgm:pt>
    <dgm:pt modelId="{1C71D54A-FD52-478B-8DF2-434D550E27EA}" type="pres">
      <dgm:prSet presAssocID="{506DD9AA-62DE-4A2B-A16A-2CAC1C867D64}" presName="linNode" presStyleCnt="0"/>
      <dgm:spPr/>
    </dgm:pt>
    <dgm:pt modelId="{DFEC3CE8-8FA8-4FB5-B79D-09F4AE2C5A7D}" type="pres">
      <dgm:prSet presAssocID="{506DD9AA-62DE-4A2B-A16A-2CAC1C867D64}" presName="parentText" presStyleLbl="node1" presStyleIdx="1" presStyleCnt="2" custScaleX="93656">
        <dgm:presLayoutVars>
          <dgm:chMax val="1"/>
          <dgm:bulletEnabled val="1"/>
        </dgm:presLayoutVars>
      </dgm:prSet>
      <dgm:spPr/>
    </dgm:pt>
    <dgm:pt modelId="{952286E9-3234-40F1-9FBD-0510A7DE754C}" type="pres">
      <dgm:prSet presAssocID="{506DD9AA-62DE-4A2B-A16A-2CAC1C867D6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D2B2500-80C9-4009-87C3-0DA3AC6790FD}" type="presOf" srcId="{065413E5-6A72-42BF-8BEB-5292A8914028}" destId="{1E2A2721-1D2E-4E31-BDF9-6C11F0262E6B}" srcOrd="0" destOrd="0" presId="urn:microsoft.com/office/officeart/2005/8/layout/vList5"/>
    <dgm:cxn modelId="{73FC7809-4647-4624-A16B-355823F6A17B}" srcId="{506DD9AA-62DE-4A2B-A16A-2CAC1C867D64}" destId="{3792C2CE-873F-43E0-BF8A-051C68905E60}" srcOrd="1" destOrd="0" parTransId="{3BE2774C-4253-44EE-BC85-66671F817619}" sibTransId="{17B49BAD-10B6-4FCB-9252-1AFF28957BF8}"/>
    <dgm:cxn modelId="{D48E950B-6370-45D8-9DD1-2F834AE7D5DF}" type="presOf" srcId="{3792C2CE-873F-43E0-BF8A-051C68905E60}" destId="{952286E9-3234-40F1-9FBD-0510A7DE754C}" srcOrd="0" destOrd="1" presId="urn:microsoft.com/office/officeart/2005/8/layout/vList5"/>
    <dgm:cxn modelId="{2D504220-EC39-4416-83B7-7C4BCBCB9FEA}" srcId="{4771D60C-A55A-4F8F-A8DB-012563EE9809}" destId="{506DD9AA-62DE-4A2B-A16A-2CAC1C867D64}" srcOrd="1" destOrd="0" parTransId="{27917DF5-6DD0-4771-B032-86C58C07FF43}" sibTransId="{838ECE22-054A-4574-9FA0-7E1B45544DDD}"/>
    <dgm:cxn modelId="{09FF0A3A-6980-493E-9311-BC041432C202}" type="presOf" srcId="{593BC986-AB01-4F6C-86A6-8E45BEDCC593}" destId="{28A89953-55D2-4268-8986-FC24CD955F74}" srcOrd="0" destOrd="1" presId="urn:microsoft.com/office/officeart/2005/8/layout/vList5"/>
    <dgm:cxn modelId="{4A29D16C-E032-4C40-8EF7-F807987F9F70}" srcId="{4771D60C-A55A-4F8F-A8DB-012563EE9809}" destId="{065413E5-6A72-42BF-8BEB-5292A8914028}" srcOrd="0" destOrd="0" parTransId="{88211E98-2FAD-42CD-85D0-D52EF9E62179}" sibTransId="{578000BB-9CF9-4631-AA01-007972CA9253}"/>
    <dgm:cxn modelId="{6D9AF075-7B5C-40AC-A8F2-DDC40AEFC229}" srcId="{065413E5-6A72-42BF-8BEB-5292A8914028}" destId="{593BC986-AB01-4F6C-86A6-8E45BEDCC593}" srcOrd="1" destOrd="0" parTransId="{69DAAF05-70EE-49CC-9D4C-FC8711A5440E}" sibTransId="{F8F4E0A0-9C61-4D50-80BE-BC5E19274229}"/>
    <dgm:cxn modelId="{59096F7A-7A7B-4341-8C6F-A3B719AD169C}" type="presOf" srcId="{2BD59B17-8437-584B-A546-92CE6BF78BE6}" destId="{28A89953-55D2-4268-8986-FC24CD955F74}" srcOrd="0" destOrd="2" presId="urn:microsoft.com/office/officeart/2005/8/layout/vList5"/>
    <dgm:cxn modelId="{1A2AAB82-79AC-4177-80E5-13D07100FD70}" type="presOf" srcId="{4771D60C-A55A-4F8F-A8DB-012563EE9809}" destId="{C27F00B3-1BCE-4EB9-AEF4-A8889367D297}" srcOrd="0" destOrd="0" presId="urn:microsoft.com/office/officeart/2005/8/layout/vList5"/>
    <dgm:cxn modelId="{FC3A3EA2-0B2C-344B-AD39-0F7CD42D5FB4}" srcId="{065413E5-6A72-42BF-8BEB-5292A8914028}" destId="{2BD59B17-8437-584B-A546-92CE6BF78BE6}" srcOrd="2" destOrd="0" parTransId="{634B1A69-898A-CD4B-9E34-1115D9F61CA4}" sibTransId="{1ACD06F4-1DD6-B54F-AEE3-8031C825C9FF}"/>
    <dgm:cxn modelId="{DBD4CCA9-1263-46A5-BA96-FF0DD533FFF1}" type="presOf" srcId="{911AE2C7-FBF1-46CC-A58F-F755A91074D4}" destId="{28A89953-55D2-4268-8986-FC24CD955F74}" srcOrd="0" destOrd="0" presId="urn:microsoft.com/office/officeart/2005/8/layout/vList5"/>
    <dgm:cxn modelId="{A25362BC-05E8-487D-A4BD-E53D26D953FB}" srcId="{065413E5-6A72-42BF-8BEB-5292A8914028}" destId="{911AE2C7-FBF1-46CC-A58F-F755A91074D4}" srcOrd="0" destOrd="0" parTransId="{4873F642-14D4-4DB8-94E0-9A026AF1E4EA}" sibTransId="{38D7C75B-EDBA-4C7E-817E-2A655672E220}"/>
    <dgm:cxn modelId="{EB6C33C8-BF6C-4B6D-B9D5-013666B1F24A}" type="presOf" srcId="{EDFE7B65-4944-4D3E-8243-C8A0E8E078A0}" destId="{952286E9-3234-40F1-9FBD-0510A7DE754C}" srcOrd="0" destOrd="0" presId="urn:microsoft.com/office/officeart/2005/8/layout/vList5"/>
    <dgm:cxn modelId="{E105F7C8-DFD7-4ED0-927C-54D2DEFA6DD1}" srcId="{506DD9AA-62DE-4A2B-A16A-2CAC1C867D64}" destId="{EDFE7B65-4944-4D3E-8243-C8A0E8E078A0}" srcOrd="0" destOrd="0" parTransId="{D29FD25D-ADB4-4272-ABD1-BC1CB051E8F0}" sibTransId="{71C3A787-B9A7-44E5-B9A0-627AE60EE8B6}"/>
    <dgm:cxn modelId="{481C4FFE-1223-4029-B357-A91A99F82D1A}" type="presOf" srcId="{506DD9AA-62DE-4A2B-A16A-2CAC1C867D64}" destId="{DFEC3CE8-8FA8-4FB5-B79D-09F4AE2C5A7D}" srcOrd="0" destOrd="0" presId="urn:microsoft.com/office/officeart/2005/8/layout/vList5"/>
    <dgm:cxn modelId="{A8762E1D-7EF0-4F9E-8FB2-20DC9DC50DC4}" type="presParOf" srcId="{C27F00B3-1BCE-4EB9-AEF4-A8889367D297}" destId="{DC344D94-A06A-4F6C-8C7F-EC31676FD57B}" srcOrd="0" destOrd="0" presId="urn:microsoft.com/office/officeart/2005/8/layout/vList5"/>
    <dgm:cxn modelId="{CAB569A3-C6ED-452D-901D-31E89D156534}" type="presParOf" srcId="{DC344D94-A06A-4F6C-8C7F-EC31676FD57B}" destId="{1E2A2721-1D2E-4E31-BDF9-6C11F0262E6B}" srcOrd="0" destOrd="0" presId="urn:microsoft.com/office/officeart/2005/8/layout/vList5"/>
    <dgm:cxn modelId="{974AD2A8-FB0E-467B-A0C6-AB549BB47F90}" type="presParOf" srcId="{DC344D94-A06A-4F6C-8C7F-EC31676FD57B}" destId="{28A89953-55D2-4268-8986-FC24CD955F74}" srcOrd="1" destOrd="0" presId="urn:microsoft.com/office/officeart/2005/8/layout/vList5"/>
    <dgm:cxn modelId="{A8EC457F-9BBC-4D5C-A9B7-F8F4FC8FB408}" type="presParOf" srcId="{C27F00B3-1BCE-4EB9-AEF4-A8889367D297}" destId="{4D6B93D1-ADC2-4DBD-88E1-A9EB15EC1FFA}" srcOrd="1" destOrd="0" presId="urn:microsoft.com/office/officeart/2005/8/layout/vList5"/>
    <dgm:cxn modelId="{115AAF83-88CE-43CA-883B-0A2029D2065D}" type="presParOf" srcId="{C27F00B3-1BCE-4EB9-AEF4-A8889367D297}" destId="{1C71D54A-FD52-478B-8DF2-434D550E27EA}" srcOrd="2" destOrd="0" presId="urn:microsoft.com/office/officeart/2005/8/layout/vList5"/>
    <dgm:cxn modelId="{12E3F8DD-4669-4FEA-9287-711338389DC4}" type="presParOf" srcId="{1C71D54A-FD52-478B-8DF2-434D550E27EA}" destId="{DFEC3CE8-8FA8-4FB5-B79D-09F4AE2C5A7D}" srcOrd="0" destOrd="0" presId="urn:microsoft.com/office/officeart/2005/8/layout/vList5"/>
    <dgm:cxn modelId="{665D3B84-7EC8-47E9-ADD7-77E53428D238}" type="presParOf" srcId="{1C71D54A-FD52-478B-8DF2-434D550E27EA}" destId="{952286E9-3234-40F1-9FBD-0510A7DE75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9C9689-C961-427F-8427-B54BCEDFE4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2602C6-E428-4940-A22B-27E32C03C804}">
      <dgm:prSet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de-DE"/>
            <a:t>Delivers : class/label of the test data set</a:t>
          </a:r>
          <a:endParaRPr lang="en-US"/>
        </a:p>
      </dgm:t>
    </dgm:pt>
    <dgm:pt modelId="{C30C97D7-7238-4B2F-8F66-ED34A20CF6C4}" type="parTrans" cxnId="{22A2E1F5-C186-45F8-9B66-DB490E0DF957}">
      <dgm:prSet/>
      <dgm:spPr/>
      <dgm:t>
        <a:bodyPr/>
        <a:lstStyle/>
        <a:p>
          <a:endParaRPr lang="en-US"/>
        </a:p>
      </dgm:t>
    </dgm:pt>
    <dgm:pt modelId="{9149B1DE-D1AE-40FB-9509-9130BEEC3486}" type="sibTrans" cxnId="{22A2E1F5-C186-45F8-9B66-DB490E0DF957}">
      <dgm:prSet/>
      <dgm:spPr/>
      <dgm:t>
        <a:bodyPr/>
        <a:lstStyle/>
        <a:p>
          <a:endParaRPr lang="en-US"/>
        </a:p>
      </dgm:t>
    </dgm:pt>
    <dgm:pt modelId="{281AA9BB-7423-4636-BAA8-DAE3CA3240BA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r>
            <a:rPr lang="de-DE"/>
            <a:t>Should return the class (digit between 0 and 9) of the test data</a:t>
          </a:r>
          <a:endParaRPr lang="en-US"/>
        </a:p>
      </dgm:t>
    </dgm:pt>
    <dgm:pt modelId="{8C397748-C685-452B-A263-C24FB957B3EB}" type="parTrans" cxnId="{815EB01E-5255-4C2F-A340-E162C4931D0B}">
      <dgm:prSet/>
      <dgm:spPr/>
      <dgm:t>
        <a:bodyPr/>
        <a:lstStyle/>
        <a:p>
          <a:endParaRPr lang="en-US"/>
        </a:p>
      </dgm:t>
    </dgm:pt>
    <dgm:pt modelId="{F44509A9-B30A-4DE4-91F5-01993D1AAB1F}" type="sibTrans" cxnId="{815EB01E-5255-4C2F-A340-E162C4931D0B}">
      <dgm:prSet/>
      <dgm:spPr/>
      <dgm:t>
        <a:bodyPr/>
        <a:lstStyle/>
        <a:p>
          <a:endParaRPr lang="en-US"/>
        </a:p>
      </dgm:t>
    </dgm:pt>
    <dgm:pt modelId="{D8E811FD-C82A-4AE3-B0FC-099FCD7DBC75}">
      <dgm:prSet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de-DE"/>
            <a:t>Planned analysis steps:</a:t>
          </a:r>
          <a:endParaRPr lang="en-US"/>
        </a:p>
      </dgm:t>
    </dgm:pt>
    <dgm:pt modelId="{9F59CC51-2803-41AB-BFDD-38D15CFAFD8C}" type="parTrans" cxnId="{0691DEB0-84D6-41E7-8619-E6D88A3DF4E3}">
      <dgm:prSet/>
      <dgm:spPr/>
      <dgm:t>
        <a:bodyPr/>
        <a:lstStyle/>
        <a:p>
          <a:endParaRPr lang="en-US"/>
        </a:p>
      </dgm:t>
    </dgm:pt>
    <dgm:pt modelId="{945B0F2B-0BCF-4B95-B4EA-E54B0E718370}" type="sibTrans" cxnId="{0691DEB0-84D6-41E7-8619-E6D88A3DF4E3}">
      <dgm:prSet/>
      <dgm:spPr/>
      <dgm:t>
        <a:bodyPr/>
        <a:lstStyle/>
        <a:p>
          <a:endParaRPr lang="en-US"/>
        </a:p>
      </dgm:t>
    </dgm:pt>
    <dgm:pt modelId="{DF999619-3495-434D-8E33-C74851C70D61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r>
            <a:rPr lang="de-DE"/>
            <a:t>Write KNN-function on our own</a:t>
          </a:r>
          <a:endParaRPr lang="en-US"/>
        </a:p>
      </dgm:t>
    </dgm:pt>
    <dgm:pt modelId="{41AC7C63-4645-4824-92E9-36A470091082}" type="parTrans" cxnId="{20B83FFA-1810-428D-8597-5F97858A1E5E}">
      <dgm:prSet/>
      <dgm:spPr/>
      <dgm:t>
        <a:bodyPr/>
        <a:lstStyle/>
        <a:p>
          <a:endParaRPr lang="en-US"/>
        </a:p>
      </dgm:t>
    </dgm:pt>
    <dgm:pt modelId="{21083A64-4F45-4363-973D-E0BA24EC1C66}" type="sibTrans" cxnId="{20B83FFA-1810-428D-8597-5F97858A1E5E}">
      <dgm:prSet/>
      <dgm:spPr/>
      <dgm:t>
        <a:bodyPr/>
        <a:lstStyle/>
        <a:p>
          <a:endParaRPr lang="en-US"/>
        </a:p>
      </dgm:t>
    </dgm:pt>
    <dgm:pt modelId="{64F9D0CF-7E9C-42ED-A009-B1DB71AEEA56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r>
            <a:rPr lang="de-DE"/>
            <a:t>Test performance by optimizing the number of k neighbors</a:t>
          </a:r>
          <a:endParaRPr lang="en-US"/>
        </a:p>
      </dgm:t>
    </dgm:pt>
    <dgm:pt modelId="{6E2FCBA9-8E8B-4CDD-8AE9-C08190AA1346}" type="parTrans" cxnId="{F54CF490-8105-40DB-A667-ADD2257AEE98}">
      <dgm:prSet/>
      <dgm:spPr/>
      <dgm:t>
        <a:bodyPr/>
        <a:lstStyle/>
        <a:p>
          <a:endParaRPr lang="en-US"/>
        </a:p>
      </dgm:t>
    </dgm:pt>
    <dgm:pt modelId="{0AC428A3-34F9-4CFC-9546-09463406FA73}" type="sibTrans" cxnId="{F54CF490-8105-40DB-A667-ADD2257AEE98}">
      <dgm:prSet/>
      <dgm:spPr/>
      <dgm:t>
        <a:bodyPr/>
        <a:lstStyle/>
        <a:p>
          <a:endParaRPr lang="en-US"/>
        </a:p>
      </dgm:t>
    </dgm:pt>
    <dgm:pt modelId="{10BAEDB2-C790-4410-992D-905BCA7E1E39}" type="pres">
      <dgm:prSet presAssocID="{DB9C9689-C961-427F-8427-B54BCEDFE44F}" presName="Name0" presStyleCnt="0">
        <dgm:presLayoutVars>
          <dgm:dir/>
          <dgm:animLvl val="lvl"/>
          <dgm:resizeHandles val="exact"/>
        </dgm:presLayoutVars>
      </dgm:prSet>
      <dgm:spPr/>
    </dgm:pt>
    <dgm:pt modelId="{79A4C803-3DDE-45E0-B543-442CEE09E4BE}" type="pres">
      <dgm:prSet presAssocID="{F02602C6-E428-4940-A22B-27E32C03C804}" presName="composite" presStyleCnt="0"/>
      <dgm:spPr/>
    </dgm:pt>
    <dgm:pt modelId="{BAC46A05-586C-43D7-9112-027E394F91CA}" type="pres">
      <dgm:prSet presAssocID="{F02602C6-E428-4940-A22B-27E32C03C80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ED2E847-208E-4555-94FF-B3063960B0FD}" type="pres">
      <dgm:prSet presAssocID="{F02602C6-E428-4940-A22B-27E32C03C804}" presName="desTx" presStyleLbl="alignAccFollowNode1" presStyleIdx="0" presStyleCnt="2">
        <dgm:presLayoutVars>
          <dgm:bulletEnabled val="1"/>
        </dgm:presLayoutVars>
      </dgm:prSet>
      <dgm:spPr/>
    </dgm:pt>
    <dgm:pt modelId="{24E3BADA-2DBA-4CCD-8CF2-5B24C876A3B4}" type="pres">
      <dgm:prSet presAssocID="{9149B1DE-D1AE-40FB-9509-9130BEEC3486}" presName="space" presStyleCnt="0"/>
      <dgm:spPr/>
    </dgm:pt>
    <dgm:pt modelId="{7572F6E1-C31A-4D0D-AF76-8066F17E9746}" type="pres">
      <dgm:prSet presAssocID="{D8E811FD-C82A-4AE3-B0FC-099FCD7DBC75}" presName="composite" presStyleCnt="0"/>
      <dgm:spPr/>
    </dgm:pt>
    <dgm:pt modelId="{9CF41F5D-B5D2-412F-9782-3DDBD2CA9B88}" type="pres">
      <dgm:prSet presAssocID="{D8E811FD-C82A-4AE3-B0FC-099FCD7DBC7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33E4C27-B9CA-42AD-A9B4-20D99DB56D21}" type="pres">
      <dgm:prSet presAssocID="{D8E811FD-C82A-4AE3-B0FC-099FCD7DBC7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15EB01E-5255-4C2F-A340-E162C4931D0B}" srcId="{F02602C6-E428-4940-A22B-27E32C03C804}" destId="{281AA9BB-7423-4636-BAA8-DAE3CA3240BA}" srcOrd="0" destOrd="0" parTransId="{8C397748-C685-452B-A263-C24FB957B3EB}" sibTransId="{F44509A9-B30A-4DE4-91F5-01993D1AAB1F}"/>
    <dgm:cxn modelId="{6704EC25-A251-4FF9-81B1-E6D32B61FACD}" type="presOf" srcId="{64F9D0CF-7E9C-42ED-A009-B1DB71AEEA56}" destId="{133E4C27-B9CA-42AD-A9B4-20D99DB56D21}" srcOrd="0" destOrd="1" presId="urn:microsoft.com/office/officeart/2005/8/layout/hList1"/>
    <dgm:cxn modelId="{D9D6003B-A0D7-4BD5-81C1-026C1EDA015E}" type="presOf" srcId="{DF999619-3495-434D-8E33-C74851C70D61}" destId="{133E4C27-B9CA-42AD-A9B4-20D99DB56D21}" srcOrd="0" destOrd="0" presId="urn:microsoft.com/office/officeart/2005/8/layout/hList1"/>
    <dgm:cxn modelId="{C6B39075-FAD1-4DD7-A2AC-1EF6671DAC30}" type="presOf" srcId="{D8E811FD-C82A-4AE3-B0FC-099FCD7DBC75}" destId="{9CF41F5D-B5D2-412F-9782-3DDBD2CA9B88}" srcOrd="0" destOrd="0" presId="urn:microsoft.com/office/officeart/2005/8/layout/hList1"/>
    <dgm:cxn modelId="{7BE3A258-5CD3-4052-930D-77B0B92241F6}" type="presOf" srcId="{F02602C6-E428-4940-A22B-27E32C03C804}" destId="{BAC46A05-586C-43D7-9112-027E394F91CA}" srcOrd="0" destOrd="0" presId="urn:microsoft.com/office/officeart/2005/8/layout/hList1"/>
    <dgm:cxn modelId="{F54CF490-8105-40DB-A667-ADD2257AEE98}" srcId="{D8E811FD-C82A-4AE3-B0FC-099FCD7DBC75}" destId="{64F9D0CF-7E9C-42ED-A009-B1DB71AEEA56}" srcOrd="1" destOrd="0" parTransId="{6E2FCBA9-8E8B-4CDD-8AE9-C08190AA1346}" sibTransId="{0AC428A3-34F9-4CFC-9546-09463406FA73}"/>
    <dgm:cxn modelId="{0691DEB0-84D6-41E7-8619-E6D88A3DF4E3}" srcId="{DB9C9689-C961-427F-8427-B54BCEDFE44F}" destId="{D8E811FD-C82A-4AE3-B0FC-099FCD7DBC75}" srcOrd="1" destOrd="0" parTransId="{9F59CC51-2803-41AB-BFDD-38D15CFAFD8C}" sibTransId="{945B0F2B-0BCF-4B95-B4EA-E54B0E718370}"/>
    <dgm:cxn modelId="{D78103B2-3FD0-4E65-9B79-7ED6DA2A67F8}" type="presOf" srcId="{281AA9BB-7423-4636-BAA8-DAE3CA3240BA}" destId="{CED2E847-208E-4555-94FF-B3063960B0FD}" srcOrd="0" destOrd="0" presId="urn:microsoft.com/office/officeart/2005/8/layout/hList1"/>
    <dgm:cxn modelId="{5956F4D7-E5A5-45CF-AAEF-4ADBA9511CAF}" type="presOf" srcId="{DB9C9689-C961-427F-8427-B54BCEDFE44F}" destId="{10BAEDB2-C790-4410-992D-905BCA7E1E39}" srcOrd="0" destOrd="0" presId="urn:microsoft.com/office/officeart/2005/8/layout/hList1"/>
    <dgm:cxn modelId="{22A2E1F5-C186-45F8-9B66-DB490E0DF957}" srcId="{DB9C9689-C961-427F-8427-B54BCEDFE44F}" destId="{F02602C6-E428-4940-A22B-27E32C03C804}" srcOrd="0" destOrd="0" parTransId="{C30C97D7-7238-4B2F-8F66-ED34A20CF6C4}" sibTransId="{9149B1DE-D1AE-40FB-9509-9130BEEC3486}"/>
    <dgm:cxn modelId="{20B83FFA-1810-428D-8597-5F97858A1E5E}" srcId="{D8E811FD-C82A-4AE3-B0FC-099FCD7DBC75}" destId="{DF999619-3495-434D-8E33-C74851C70D61}" srcOrd="0" destOrd="0" parTransId="{41AC7C63-4645-4824-92E9-36A470091082}" sibTransId="{21083A64-4F45-4363-973D-E0BA24EC1C66}"/>
    <dgm:cxn modelId="{345D666C-D0A8-450A-9FD0-9A29BC66902A}" type="presParOf" srcId="{10BAEDB2-C790-4410-992D-905BCA7E1E39}" destId="{79A4C803-3DDE-45E0-B543-442CEE09E4BE}" srcOrd="0" destOrd="0" presId="urn:microsoft.com/office/officeart/2005/8/layout/hList1"/>
    <dgm:cxn modelId="{DE75A7A7-A99B-4F82-8DA4-FF36A17D515B}" type="presParOf" srcId="{79A4C803-3DDE-45E0-B543-442CEE09E4BE}" destId="{BAC46A05-586C-43D7-9112-027E394F91CA}" srcOrd="0" destOrd="0" presId="urn:microsoft.com/office/officeart/2005/8/layout/hList1"/>
    <dgm:cxn modelId="{649ABEA0-01D0-40FB-B8CB-9BA5B3201D57}" type="presParOf" srcId="{79A4C803-3DDE-45E0-B543-442CEE09E4BE}" destId="{CED2E847-208E-4555-94FF-B3063960B0FD}" srcOrd="1" destOrd="0" presId="urn:microsoft.com/office/officeart/2005/8/layout/hList1"/>
    <dgm:cxn modelId="{9D76C5FD-85AC-425D-B61A-1815782641F3}" type="presParOf" srcId="{10BAEDB2-C790-4410-992D-905BCA7E1E39}" destId="{24E3BADA-2DBA-4CCD-8CF2-5B24C876A3B4}" srcOrd="1" destOrd="0" presId="urn:microsoft.com/office/officeart/2005/8/layout/hList1"/>
    <dgm:cxn modelId="{475DA74E-ECEB-4EAE-A5A0-D2873A45D12C}" type="presParOf" srcId="{10BAEDB2-C790-4410-992D-905BCA7E1E39}" destId="{7572F6E1-C31A-4D0D-AF76-8066F17E9746}" srcOrd="2" destOrd="0" presId="urn:microsoft.com/office/officeart/2005/8/layout/hList1"/>
    <dgm:cxn modelId="{A948874C-5803-4EF9-8513-D623F9E5B0E3}" type="presParOf" srcId="{7572F6E1-C31A-4D0D-AF76-8066F17E9746}" destId="{9CF41F5D-B5D2-412F-9782-3DDBD2CA9B88}" srcOrd="0" destOrd="0" presId="urn:microsoft.com/office/officeart/2005/8/layout/hList1"/>
    <dgm:cxn modelId="{B8CFAB62-2FFD-45BF-B741-0468B581F5CD}" type="presParOf" srcId="{7572F6E1-C31A-4D0D-AF76-8066F17E9746}" destId="{133E4C27-B9CA-42AD-A9B4-20D99DB56D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0C46B7-4D4E-4D2C-8CD5-3221ED9480F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96364F-F106-4B33-AC46-71A66B5D3F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Calculate the </a:t>
          </a:r>
          <a:r>
            <a:rPr lang="en-US"/>
            <a:t>distance (</a:t>
          </a:r>
          <a:r>
            <a:rPr lang="en-US" dirty="0"/>
            <a:t>for example, </a:t>
          </a:r>
          <a:r>
            <a:rPr lang="en-US" dirty="0" err="1"/>
            <a:t>euclidian</a:t>
          </a:r>
          <a:r>
            <a:rPr lang="en-US" dirty="0"/>
            <a:t> or Manhattan Distance) between the test data and the training data</a:t>
          </a:r>
        </a:p>
      </dgm:t>
    </dgm:pt>
    <dgm:pt modelId="{658BF6F0-C1B0-4C67-AB5C-0D04E089DBEE}" type="parTrans" cxnId="{EF05141A-30F6-4384-BF38-F99D0A2A88B5}">
      <dgm:prSet/>
      <dgm:spPr/>
      <dgm:t>
        <a:bodyPr/>
        <a:lstStyle/>
        <a:p>
          <a:endParaRPr lang="en-US"/>
        </a:p>
      </dgm:t>
    </dgm:pt>
    <dgm:pt modelId="{F0A27B2E-47CC-463E-ABC3-8CE7D5BFCBAC}" type="sibTrans" cxnId="{EF05141A-30F6-4384-BF38-F99D0A2A88B5}">
      <dgm:prSet/>
      <dgm:spPr/>
      <dgm:t>
        <a:bodyPr/>
        <a:lstStyle/>
        <a:p>
          <a:endParaRPr lang="en-US"/>
        </a:p>
      </dgm:t>
    </dgm:pt>
    <dgm:pt modelId="{55DE5CDB-9E0C-46E2-AABF-B0C1EE4504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K-nearest neighbours of the test data</a:t>
          </a:r>
        </a:p>
      </dgm:t>
    </dgm:pt>
    <dgm:pt modelId="{8B9E14A1-5F68-4D27-8FF7-251F27C4F957}" type="parTrans" cxnId="{7C489760-FF83-4832-8A2C-3884B6B3805F}">
      <dgm:prSet/>
      <dgm:spPr/>
      <dgm:t>
        <a:bodyPr/>
        <a:lstStyle/>
        <a:p>
          <a:endParaRPr lang="en-US"/>
        </a:p>
      </dgm:t>
    </dgm:pt>
    <dgm:pt modelId="{F207B24B-A3F3-406B-816D-E8CA3FD0BA55}" type="sibTrans" cxnId="{7C489760-FF83-4832-8A2C-3884B6B3805F}">
      <dgm:prSet/>
      <dgm:spPr/>
      <dgm:t>
        <a:bodyPr/>
        <a:lstStyle/>
        <a:p>
          <a:endParaRPr lang="en-US"/>
        </a:p>
      </dgm:t>
    </dgm:pt>
    <dgm:pt modelId="{084728E3-D5BC-49BA-9DD0-B724D61D16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Look up which label the k nearest neighbours have and decide based on that, which label fits best to our test data</a:t>
          </a:r>
        </a:p>
      </dgm:t>
    </dgm:pt>
    <dgm:pt modelId="{6FBB321E-20C7-4ED7-B533-3EA8A6A34358}" type="parTrans" cxnId="{4D4A4DB1-32D1-4A0A-8B13-7B5410E3DB4D}">
      <dgm:prSet/>
      <dgm:spPr/>
      <dgm:t>
        <a:bodyPr/>
        <a:lstStyle/>
        <a:p>
          <a:endParaRPr lang="en-US"/>
        </a:p>
      </dgm:t>
    </dgm:pt>
    <dgm:pt modelId="{CE5A4DC3-7DCB-48C6-9399-238BC9B6A904}" type="sibTrans" cxnId="{4D4A4DB1-32D1-4A0A-8B13-7B5410E3DB4D}">
      <dgm:prSet/>
      <dgm:spPr/>
      <dgm:t>
        <a:bodyPr/>
        <a:lstStyle/>
        <a:p>
          <a:endParaRPr lang="en-US"/>
        </a:p>
      </dgm:t>
    </dgm:pt>
    <dgm:pt modelId="{7858659C-1EF4-4D63-B4D9-25D8DE2DD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Requirement: data needs to be standardized</a:t>
          </a:r>
          <a:br>
            <a:rPr lang="en-US"/>
          </a:b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can be achieved through Z-transformation</a:t>
          </a:r>
        </a:p>
      </dgm:t>
    </dgm:pt>
    <dgm:pt modelId="{0DCE787D-91BC-4C57-90FE-9B53A03D9962}" type="parTrans" cxnId="{08727E13-31D0-4C0B-971B-B370A1439D60}">
      <dgm:prSet/>
      <dgm:spPr/>
      <dgm:t>
        <a:bodyPr/>
        <a:lstStyle/>
        <a:p>
          <a:endParaRPr lang="en-US"/>
        </a:p>
      </dgm:t>
    </dgm:pt>
    <dgm:pt modelId="{9889C222-75E6-4162-A548-BE863837E341}" type="sibTrans" cxnId="{08727E13-31D0-4C0B-971B-B370A1439D60}">
      <dgm:prSet/>
      <dgm:spPr/>
      <dgm:t>
        <a:bodyPr/>
        <a:lstStyle/>
        <a:p>
          <a:endParaRPr lang="en-US"/>
        </a:p>
      </dgm:t>
    </dgm:pt>
    <dgm:pt modelId="{2FCF547E-760C-49AA-998C-8995A97CF807}" type="pres">
      <dgm:prSet presAssocID="{D50C46B7-4D4E-4D2C-8CD5-3221ED9480F7}" presName="root" presStyleCnt="0">
        <dgm:presLayoutVars>
          <dgm:dir/>
          <dgm:resizeHandles val="exact"/>
        </dgm:presLayoutVars>
      </dgm:prSet>
      <dgm:spPr/>
    </dgm:pt>
    <dgm:pt modelId="{CF307498-8E87-4DFF-B407-12C9AB16FAF5}" type="pres">
      <dgm:prSet presAssocID="{0D96364F-F106-4B33-AC46-71A66B5D3F93}" presName="compNode" presStyleCnt="0"/>
      <dgm:spPr/>
    </dgm:pt>
    <dgm:pt modelId="{2D1FC7DD-C12E-465F-B350-93A3B3CF4DE8}" type="pres">
      <dgm:prSet presAssocID="{0D96364F-F106-4B33-AC46-71A66B5D3F93}" presName="bgRect" presStyleLbl="bgShp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4E27AE5B-AFAA-45B5-A9ED-CC4D776FE353}" type="pres">
      <dgm:prSet presAssocID="{0D96364F-F106-4B33-AC46-71A66B5D3F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D81CA4D-73D8-403A-88A1-33AD256AAEC3}" type="pres">
      <dgm:prSet presAssocID="{0D96364F-F106-4B33-AC46-71A66B5D3F93}" presName="spaceRect" presStyleCnt="0"/>
      <dgm:spPr/>
    </dgm:pt>
    <dgm:pt modelId="{4E1955CF-391F-4E97-B41B-79126627453B}" type="pres">
      <dgm:prSet presAssocID="{0D96364F-F106-4B33-AC46-71A66B5D3F93}" presName="parTx" presStyleLbl="revTx" presStyleIdx="0" presStyleCnt="4">
        <dgm:presLayoutVars>
          <dgm:chMax val="0"/>
          <dgm:chPref val="0"/>
        </dgm:presLayoutVars>
      </dgm:prSet>
      <dgm:spPr/>
    </dgm:pt>
    <dgm:pt modelId="{5EA84B80-8D80-47B3-B995-D6CA7BF1F50B}" type="pres">
      <dgm:prSet presAssocID="{F0A27B2E-47CC-463E-ABC3-8CE7D5BFCBAC}" presName="sibTrans" presStyleCnt="0"/>
      <dgm:spPr/>
    </dgm:pt>
    <dgm:pt modelId="{0187C21D-89F8-4D19-B974-5D5558B58DE1}" type="pres">
      <dgm:prSet presAssocID="{55DE5CDB-9E0C-46E2-AABF-B0C1EE450454}" presName="compNode" presStyleCnt="0"/>
      <dgm:spPr/>
    </dgm:pt>
    <dgm:pt modelId="{EF63327B-F742-45BD-86DD-98B46FDCBE9A}" type="pres">
      <dgm:prSet presAssocID="{55DE5CDB-9E0C-46E2-AABF-B0C1EE450454}" presName="bgRect" presStyleLbl="bgShp" presStyleIdx="1" presStyleCnt="3"/>
      <dgm:spPr>
        <a:solidFill>
          <a:schemeClr val="accent2">
            <a:lumMod val="60000"/>
            <a:lumOff val="40000"/>
          </a:schemeClr>
        </a:solidFill>
      </dgm:spPr>
    </dgm:pt>
    <dgm:pt modelId="{E9BB3E99-D6D4-48AB-9872-D509C6ED3737}" type="pres">
      <dgm:prSet presAssocID="{55DE5CDB-9E0C-46E2-AABF-B0C1EE4504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k"/>
        </a:ext>
      </dgm:extLst>
    </dgm:pt>
    <dgm:pt modelId="{A43257B7-A585-4D62-9944-223863D713CB}" type="pres">
      <dgm:prSet presAssocID="{55DE5CDB-9E0C-46E2-AABF-B0C1EE450454}" presName="spaceRect" presStyleCnt="0"/>
      <dgm:spPr/>
    </dgm:pt>
    <dgm:pt modelId="{38DE9D16-77C3-4477-B927-8D6EC7573438}" type="pres">
      <dgm:prSet presAssocID="{55DE5CDB-9E0C-46E2-AABF-B0C1EE450454}" presName="parTx" presStyleLbl="revTx" presStyleIdx="1" presStyleCnt="4">
        <dgm:presLayoutVars>
          <dgm:chMax val="0"/>
          <dgm:chPref val="0"/>
        </dgm:presLayoutVars>
      </dgm:prSet>
      <dgm:spPr/>
    </dgm:pt>
    <dgm:pt modelId="{9E9F785E-4D86-4423-A289-624B3477333E}" type="pres">
      <dgm:prSet presAssocID="{55DE5CDB-9E0C-46E2-AABF-B0C1EE450454}" presName="desTx" presStyleLbl="revTx" presStyleIdx="2" presStyleCnt="4">
        <dgm:presLayoutVars/>
      </dgm:prSet>
      <dgm:spPr/>
    </dgm:pt>
    <dgm:pt modelId="{BCC6176A-5104-4CDE-AA77-8F153907093D}" type="pres">
      <dgm:prSet presAssocID="{F207B24B-A3F3-406B-816D-E8CA3FD0BA55}" presName="sibTrans" presStyleCnt="0"/>
      <dgm:spPr/>
    </dgm:pt>
    <dgm:pt modelId="{20A2AF86-539B-45DA-AAFA-0A8C07CA32FE}" type="pres">
      <dgm:prSet presAssocID="{7858659C-1EF4-4D63-B4D9-25D8DE2DDA1C}" presName="compNode" presStyleCnt="0"/>
      <dgm:spPr/>
    </dgm:pt>
    <dgm:pt modelId="{D9C677F7-2C08-4213-BAE5-1F957DBF7EEA}" type="pres">
      <dgm:prSet presAssocID="{7858659C-1EF4-4D63-B4D9-25D8DE2DDA1C}" presName="bgRect" presStyleLbl="bgShp" presStyleIdx="2" presStyleCnt="3"/>
      <dgm:spPr>
        <a:solidFill>
          <a:schemeClr val="accent2">
            <a:lumMod val="60000"/>
            <a:lumOff val="40000"/>
          </a:schemeClr>
        </a:solidFill>
      </dgm:spPr>
    </dgm:pt>
    <dgm:pt modelId="{731A21FB-B030-491A-AB88-1FF48570E9A1}" type="pres">
      <dgm:prSet presAssocID="{7858659C-1EF4-4D63-B4D9-25D8DE2DDA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4BBCAB55-7225-41A7-9D39-ABE756327EFB}" type="pres">
      <dgm:prSet presAssocID="{7858659C-1EF4-4D63-B4D9-25D8DE2DDA1C}" presName="spaceRect" presStyleCnt="0"/>
      <dgm:spPr/>
    </dgm:pt>
    <dgm:pt modelId="{A50AC70D-5FB4-42C6-AF97-864D3A08C657}" type="pres">
      <dgm:prSet presAssocID="{7858659C-1EF4-4D63-B4D9-25D8DE2DDA1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8727E13-31D0-4C0B-971B-B370A1439D60}" srcId="{D50C46B7-4D4E-4D2C-8CD5-3221ED9480F7}" destId="{7858659C-1EF4-4D63-B4D9-25D8DE2DDA1C}" srcOrd="2" destOrd="0" parTransId="{0DCE787D-91BC-4C57-90FE-9B53A03D9962}" sibTransId="{9889C222-75E6-4162-A548-BE863837E341}"/>
    <dgm:cxn modelId="{EF05141A-30F6-4384-BF38-F99D0A2A88B5}" srcId="{D50C46B7-4D4E-4D2C-8CD5-3221ED9480F7}" destId="{0D96364F-F106-4B33-AC46-71A66B5D3F93}" srcOrd="0" destOrd="0" parTransId="{658BF6F0-C1B0-4C67-AB5C-0D04E089DBEE}" sibTransId="{F0A27B2E-47CC-463E-ABC3-8CE7D5BFCBAC}"/>
    <dgm:cxn modelId="{7C489760-FF83-4832-8A2C-3884B6B3805F}" srcId="{D50C46B7-4D4E-4D2C-8CD5-3221ED9480F7}" destId="{55DE5CDB-9E0C-46E2-AABF-B0C1EE450454}" srcOrd="1" destOrd="0" parTransId="{8B9E14A1-5F68-4D27-8FF7-251F27C4F957}" sibTransId="{F207B24B-A3F3-406B-816D-E8CA3FD0BA55}"/>
    <dgm:cxn modelId="{60EB6365-9C39-A449-A048-E5FF686A1CFF}" type="presOf" srcId="{7858659C-1EF4-4D63-B4D9-25D8DE2DDA1C}" destId="{A50AC70D-5FB4-42C6-AF97-864D3A08C657}" srcOrd="0" destOrd="0" presId="urn:microsoft.com/office/officeart/2018/2/layout/IconVerticalSolidList"/>
    <dgm:cxn modelId="{EC86C285-8561-D94C-A551-DA3753698F14}" type="presOf" srcId="{55DE5CDB-9E0C-46E2-AABF-B0C1EE450454}" destId="{38DE9D16-77C3-4477-B927-8D6EC7573438}" srcOrd="0" destOrd="0" presId="urn:microsoft.com/office/officeart/2018/2/layout/IconVerticalSolidList"/>
    <dgm:cxn modelId="{520E9AAD-7DF7-EC4F-BA4C-1ED846E8F019}" type="presOf" srcId="{0D96364F-F106-4B33-AC46-71A66B5D3F93}" destId="{4E1955CF-391F-4E97-B41B-79126627453B}" srcOrd="0" destOrd="0" presId="urn:microsoft.com/office/officeart/2018/2/layout/IconVerticalSolidList"/>
    <dgm:cxn modelId="{913696AF-45A7-EC42-96DE-6FB71260075A}" type="presOf" srcId="{D50C46B7-4D4E-4D2C-8CD5-3221ED9480F7}" destId="{2FCF547E-760C-49AA-998C-8995A97CF807}" srcOrd="0" destOrd="0" presId="urn:microsoft.com/office/officeart/2018/2/layout/IconVerticalSolidList"/>
    <dgm:cxn modelId="{4D4A4DB1-32D1-4A0A-8B13-7B5410E3DB4D}" srcId="{55DE5CDB-9E0C-46E2-AABF-B0C1EE450454}" destId="{084728E3-D5BC-49BA-9DD0-B724D61D163B}" srcOrd="0" destOrd="0" parTransId="{6FBB321E-20C7-4ED7-B533-3EA8A6A34358}" sibTransId="{CE5A4DC3-7DCB-48C6-9399-238BC9B6A904}"/>
    <dgm:cxn modelId="{C13567D4-92DD-CB44-AE8E-34066663BAC4}" type="presOf" srcId="{084728E3-D5BC-49BA-9DD0-B724D61D163B}" destId="{9E9F785E-4D86-4423-A289-624B3477333E}" srcOrd="0" destOrd="0" presId="urn:microsoft.com/office/officeart/2018/2/layout/IconVerticalSolidList"/>
    <dgm:cxn modelId="{81EF873A-CA98-9840-BC6B-9973A42C6879}" type="presParOf" srcId="{2FCF547E-760C-49AA-998C-8995A97CF807}" destId="{CF307498-8E87-4DFF-B407-12C9AB16FAF5}" srcOrd="0" destOrd="0" presId="urn:microsoft.com/office/officeart/2018/2/layout/IconVerticalSolidList"/>
    <dgm:cxn modelId="{7DB8ED13-FB9C-1243-ACD6-12C86AC383A7}" type="presParOf" srcId="{CF307498-8E87-4DFF-B407-12C9AB16FAF5}" destId="{2D1FC7DD-C12E-465F-B350-93A3B3CF4DE8}" srcOrd="0" destOrd="0" presId="urn:microsoft.com/office/officeart/2018/2/layout/IconVerticalSolidList"/>
    <dgm:cxn modelId="{68C17254-91E4-0645-8793-4611C3799D6F}" type="presParOf" srcId="{CF307498-8E87-4DFF-B407-12C9AB16FAF5}" destId="{4E27AE5B-AFAA-45B5-A9ED-CC4D776FE353}" srcOrd="1" destOrd="0" presId="urn:microsoft.com/office/officeart/2018/2/layout/IconVerticalSolidList"/>
    <dgm:cxn modelId="{8D212C15-D731-3A44-8AFE-FFDB5BA4F0E4}" type="presParOf" srcId="{CF307498-8E87-4DFF-B407-12C9AB16FAF5}" destId="{3D81CA4D-73D8-403A-88A1-33AD256AAEC3}" srcOrd="2" destOrd="0" presId="urn:microsoft.com/office/officeart/2018/2/layout/IconVerticalSolidList"/>
    <dgm:cxn modelId="{1B541CA3-6065-4C4F-A2DE-B389FB4233C7}" type="presParOf" srcId="{CF307498-8E87-4DFF-B407-12C9AB16FAF5}" destId="{4E1955CF-391F-4E97-B41B-79126627453B}" srcOrd="3" destOrd="0" presId="urn:microsoft.com/office/officeart/2018/2/layout/IconVerticalSolidList"/>
    <dgm:cxn modelId="{672E88AB-F57C-E64C-9EC2-BBA43FE60CCB}" type="presParOf" srcId="{2FCF547E-760C-49AA-998C-8995A97CF807}" destId="{5EA84B80-8D80-47B3-B995-D6CA7BF1F50B}" srcOrd="1" destOrd="0" presId="urn:microsoft.com/office/officeart/2018/2/layout/IconVerticalSolidList"/>
    <dgm:cxn modelId="{DFFFAD3F-4502-EE47-872A-4604F5395561}" type="presParOf" srcId="{2FCF547E-760C-49AA-998C-8995A97CF807}" destId="{0187C21D-89F8-4D19-B974-5D5558B58DE1}" srcOrd="2" destOrd="0" presId="urn:microsoft.com/office/officeart/2018/2/layout/IconVerticalSolidList"/>
    <dgm:cxn modelId="{5256EA11-6BF3-254A-BBCD-CD5A45F84D28}" type="presParOf" srcId="{0187C21D-89F8-4D19-B974-5D5558B58DE1}" destId="{EF63327B-F742-45BD-86DD-98B46FDCBE9A}" srcOrd="0" destOrd="0" presId="urn:microsoft.com/office/officeart/2018/2/layout/IconVerticalSolidList"/>
    <dgm:cxn modelId="{8ADFA099-7CF1-6142-A530-FF5FDAA1F675}" type="presParOf" srcId="{0187C21D-89F8-4D19-B974-5D5558B58DE1}" destId="{E9BB3E99-D6D4-48AB-9872-D509C6ED3737}" srcOrd="1" destOrd="0" presId="urn:microsoft.com/office/officeart/2018/2/layout/IconVerticalSolidList"/>
    <dgm:cxn modelId="{B995D5E5-EBBE-D84E-82AC-C3955ACD67CA}" type="presParOf" srcId="{0187C21D-89F8-4D19-B974-5D5558B58DE1}" destId="{A43257B7-A585-4D62-9944-223863D713CB}" srcOrd="2" destOrd="0" presId="urn:microsoft.com/office/officeart/2018/2/layout/IconVerticalSolidList"/>
    <dgm:cxn modelId="{6E9DDB22-2894-6F43-942B-BA33461FAC6D}" type="presParOf" srcId="{0187C21D-89F8-4D19-B974-5D5558B58DE1}" destId="{38DE9D16-77C3-4477-B927-8D6EC7573438}" srcOrd="3" destOrd="0" presId="urn:microsoft.com/office/officeart/2018/2/layout/IconVerticalSolidList"/>
    <dgm:cxn modelId="{1663DB48-208F-8E4A-913C-A86524B5C15A}" type="presParOf" srcId="{0187C21D-89F8-4D19-B974-5D5558B58DE1}" destId="{9E9F785E-4D86-4423-A289-624B3477333E}" srcOrd="4" destOrd="0" presId="urn:microsoft.com/office/officeart/2018/2/layout/IconVerticalSolidList"/>
    <dgm:cxn modelId="{9FF9CA2D-8A49-EA43-8489-444F2EC3DC55}" type="presParOf" srcId="{2FCF547E-760C-49AA-998C-8995A97CF807}" destId="{BCC6176A-5104-4CDE-AA77-8F153907093D}" srcOrd="3" destOrd="0" presId="urn:microsoft.com/office/officeart/2018/2/layout/IconVerticalSolidList"/>
    <dgm:cxn modelId="{6FA99D73-8FBC-9A46-9FB1-43E7C96E3F29}" type="presParOf" srcId="{2FCF547E-760C-49AA-998C-8995A97CF807}" destId="{20A2AF86-539B-45DA-AAFA-0A8C07CA32FE}" srcOrd="4" destOrd="0" presId="urn:microsoft.com/office/officeart/2018/2/layout/IconVerticalSolidList"/>
    <dgm:cxn modelId="{DB9E88F8-48D5-7143-AB12-444D17C7E322}" type="presParOf" srcId="{20A2AF86-539B-45DA-AAFA-0A8C07CA32FE}" destId="{D9C677F7-2C08-4213-BAE5-1F957DBF7EEA}" srcOrd="0" destOrd="0" presId="urn:microsoft.com/office/officeart/2018/2/layout/IconVerticalSolidList"/>
    <dgm:cxn modelId="{2AA1CADF-351D-6E4C-8F12-CC3B98D71495}" type="presParOf" srcId="{20A2AF86-539B-45DA-AAFA-0A8C07CA32FE}" destId="{731A21FB-B030-491A-AB88-1FF48570E9A1}" srcOrd="1" destOrd="0" presId="urn:microsoft.com/office/officeart/2018/2/layout/IconVerticalSolidList"/>
    <dgm:cxn modelId="{F8089A4F-BDB2-6D45-BB53-B942DBAC72F9}" type="presParOf" srcId="{20A2AF86-539B-45DA-AAFA-0A8C07CA32FE}" destId="{4BBCAB55-7225-41A7-9D39-ABE756327EFB}" srcOrd="2" destOrd="0" presId="urn:microsoft.com/office/officeart/2018/2/layout/IconVerticalSolidList"/>
    <dgm:cxn modelId="{32838179-4F45-874F-B646-1A9B8F38A6E4}" type="presParOf" srcId="{20A2AF86-539B-45DA-AAFA-0A8C07CA32FE}" destId="{A50AC70D-5FB4-42C6-AF97-864D3A08C6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71D60C-A55A-4F8F-A8DB-012563EE9809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3BC986-AB01-4F6C-86A6-8E45BEDCC593}">
      <dgm:prSet/>
      <dgm:spPr/>
      <dgm:t>
        <a:bodyPr/>
        <a:lstStyle/>
        <a:p>
          <a:pPr rtl="0"/>
          <a:r>
            <a:rPr lang="de-DE" b="0" i="0" u="none"/>
            <a:t>Instead:</a:t>
          </a:r>
        </a:p>
      </dgm:t>
    </dgm:pt>
    <dgm:pt modelId="{69DAAF05-70EE-49CC-9D4C-FC8711A5440E}" type="parTrans" cxnId="{6D9AF075-7B5C-40AC-A8F2-DDC40AEFC229}">
      <dgm:prSet/>
      <dgm:spPr/>
      <dgm:t>
        <a:bodyPr/>
        <a:lstStyle/>
        <a:p>
          <a:endParaRPr lang="en-US"/>
        </a:p>
      </dgm:t>
    </dgm:pt>
    <dgm:pt modelId="{F8F4E0A0-9C61-4D50-80BE-BC5E19274229}" type="sibTrans" cxnId="{6D9AF075-7B5C-40AC-A8F2-DDC40AEFC229}">
      <dgm:prSet/>
      <dgm:spPr/>
      <dgm:t>
        <a:bodyPr/>
        <a:lstStyle/>
        <a:p>
          <a:endParaRPr lang="en-US"/>
        </a:p>
      </dgm:t>
    </dgm:pt>
    <dgm:pt modelId="{3792C2CE-873F-43E0-BF8A-051C68905E60}">
      <dgm:prSet phldr="0"/>
      <dgm:spPr/>
      <dgm:t>
        <a:bodyPr/>
        <a:lstStyle/>
        <a:p>
          <a:pPr rtl="0"/>
          <a:r>
            <a:rPr lang="de-DE" b="0" i="0" u="none">
              <a:latin typeface="Calibri Light" panose="020F0302020204030204"/>
            </a:rPr>
            <a:t>finding a fitting number of k, giving the best result</a:t>
          </a:r>
        </a:p>
      </dgm:t>
    </dgm:pt>
    <dgm:pt modelId="{3BE2774C-4253-44EE-BC85-66671F817619}" type="parTrans" cxnId="{73FC7809-4647-4624-A16B-355823F6A17B}">
      <dgm:prSet/>
      <dgm:spPr/>
      <dgm:t>
        <a:bodyPr/>
        <a:lstStyle/>
        <a:p>
          <a:endParaRPr lang="en-US"/>
        </a:p>
      </dgm:t>
    </dgm:pt>
    <dgm:pt modelId="{17B49BAD-10B6-4FCB-9252-1AFF28957BF8}" type="sibTrans" cxnId="{73FC7809-4647-4624-A16B-355823F6A17B}">
      <dgm:prSet/>
      <dgm:spPr/>
      <dgm:t>
        <a:bodyPr/>
        <a:lstStyle/>
        <a:p>
          <a:endParaRPr lang="en-US"/>
        </a:p>
      </dgm:t>
    </dgm:pt>
    <dgm:pt modelId="{E01C59F1-1CD3-44D7-BA30-B7D834DEC074}">
      <dgm:prSet phldr="0"/>
      <dgm:spPr/>
      <dgm:t>
        <a:bodyPr/>
        <a:lstStyle/>
        <a:p>
          <a:pPr>
            <a:defRPr b="1"/>
          </a:pPr>
          <a:r>
            <a:rPr lang="de-DE" b="0" i="0" u="none" err="1"/>
            <a:t>kNN</a:t>
          </a:r>
          <a:r>
            <a:rPr lang="de-DE" b="0" i="0" u="none"/>
            <a:t> </a:t>
          </a:r>
          <a:r>
            <a:rPr lang="de-DE" b="0" i="0" u="none" err="1"/>
            <a:t>is</a:t>
          </a:r>
          <a:r>
            <a:rPr lang="de-DE" b="0" i="0" u="none"/>
            <a:t> an </a:t>
          </a:r>
          <a:r>
            <a:rPr lang="de-DE" b="0" i="0" u="none" err="1"/>
            <a:t>exception</a:t>
          </a:r>
          <a:r>
            <a:rPr lang="de-DE" b="0" i="0" u="none"/>
            <a:t> </a:t>
          </a:r>
          <a:r>
            <a:rPr lang="de-DE" b="0" i="0" u="none" err="1"/>
            <a:t>to</a:t>
          </a:r>
          <a:r>
            <a:rPr lang="de-DE" b="0" i="0" u="none"/>
            <a:t> </a:t>
          </a:r>
          <a:r>
            <a:rPr lang="de-DE" b="0" i="0" u="none" err="1"/>
            <a:t>general</a:t>
          </a:r>
          <a:r>
            <a:rPr lang="de-DE" b="0" i="0" u="none"/>
            <a:t> </a:t>
          </a:r>
          <a:r>
            <a:rPr lang="de-DE" b="0" i="0" u="none" err="1"/>
            <a:t>workflow</a:t>
          </a:r>
          <a:r>
            <a:rPr lang="de-DE" b="0" i="0" u="none"/>
            <a:t> </a:t>
          </a:r>
          <a:r>
            <a:rPr lang="de-DE" b="0" i="0" u="none" err="1"/>
            <a:t>for</a:t>
          </a:r>
          <a:r>
            <a:rPr lang="de-DE" b="0" i="0" u="none"/>
            <a:t> </a:t>
          </a:r>
          <a:r>
            <a:rPr lang="de-DE" b="0" i="0" u="none" err="1"/>
            <a:t>building</a:t>
          </a:r>
          <a:r>
            <a:rPr lang="de-DE" b="0" i="0" u="none"/>
            <a:t>/</a:t>
          </a:r>
          <a:r>
            <a:rPr lang="de-DE" b="0" i="0" u="none" err="1"/>
            <a:t>testing</a:t>
          </a:r>
          <a:r>
            <a:rPr lang="de-DE" b="0" i="0" u="none"/>
            <a:t> </a:t>
          </a:r>
          <a:r>
            <a:rPr lang="de-DE" b="0" i="0" u="none" err="1"/>
            <a:t>supervised</a:t>
          </a:r>
          <a:r>
            <a:rPr lang="de-DE" b="0" i="0" u="none"/>
            <a:t> </a:t>
          </a:r>
          <a:r>
            <a:rPr lang="de-DE" b="0" i="0" u="none" err="1"/>
            <a:t>machine</a:t>
          </a:r>
          <a:r>
            <a:rPr lang="de-DE" b="0" i="0" u="none"/>
            <a:t> </a:t>
          </a:r>
          <a:r>
            <a:rPr lang="de-DE" b="0" i="0" u="none" err="1"/>
            <a:t>learning</a:t>
          </a:r>
          <a:r>
            <a:rPr lang="de-DE" b="0" i="0" u="none"/>
            <a:t> </a:t>
          </a:r>
          <a:r>
            <a:rPr lang="de-DE" b="0" i="0" u="none" err="1"/>
            <a:t>models</a:t>
          </a:r>
          <a:endParaRPr lang="en-US" b="0" i="0" u="none"/>
        </a:p>
      </dgm:t>
    </dgm:pt>
    <dgm:pt modelId="{02FB48DA-F521-4F4E-ACBB-5BF4EEC7E3DA}" type="parTrans" cxnId="{EA1FE740-9C29-4A7D-BD6E-CA8CDBA19547}">
      <dgm:prSet/>
      <dgm:spPr/>
      <dgm:t>
        <a:bodyPr/>
        <a:lstStyle/>
        <a:p>
          <a:endParaRPr lang="de-DE"/>
        </a:p>
      </dgm:t>
    </dgm:pt>
    <dgm:pt modelId="{E1BDCFC3-3EDC-4EFB-A89A-E199907028F7}" type="sibTrans" cxnId="{EA1FE740-9C29-4A7D-BD6E-CA8CDBA19547}">
      <dgm:prSet/>
      <dgm:spPr/>
      <dgm:t>
        <a:bodyPr/>
        <a:lstStyle/>
        <a:p>
          <a:endParaRPr lang="de-DE"/>
        </a:p>
      </dgm:t>
    </dgm:pt>
    <dgm:pt modelId="{CA15B323-ABC0-4EC8-96FD-5BE50D073290}">
      <dgm:prSet phldr="0"/>
      <dgm:spPr/>
      <dgm:t>
        <a:bodyPr/>
        <a:lstStyle/>
        <a:p>
          <a:r>
            <a:rPr lang="de-DE" b="0" i="0" u="none">
              <a:latin typeface="Calibri Light" panose="020F0302020204030204"/>
            </a:rPr>
            <a:t>Important</a:t>
          </a:r>
        </a:p>
      </dgm:t>
    </dgm:pt>
    <dgm:pt modelId="{7394E80F-335B-4C45-8F9B-E1695DCA8051}" type="parTrans" cxnId="{35D6C958-00E0-44A0-9458-BDE71F24CB51}">
      <dgm:prSet/>
      <dgm:spPr/>
      <dgm:t>
        <a:bodyPr/>
        <a:lstStyle/>
        <a:p>
          <a:endParaRPr lang="de-DE"/>
        </a:p>
      </dgm:t>
    </dgm:pt>
    <dgm:pt modelId="{7458C106-CFCA-4746-96D0-DA5DD92BA400}" type="sibTrans" cxnId="{35D6C958-00E0-44A0-9458-BDE71F24CB51}">
      <dgm:prSet/>
      <dgm:spPr/>
      <dgm:t>
        <a:bodyPr/>
        <a:lstStyle/>
        <a:p>
          <a:endParaRPr lang="de-DE"/>
        </a:p>
      </dgm:t>
    </dgm:pt>
    <dgm:pt modelId="{DA5D6FA9-FBB4-4209-886C-E192A3D08903}">
      <dgm:prSet phldr="0"/>
      <dgm:spPr/>
      <dgm:t>
        <a:bodyPr/>
        <a:lstStyle/>
        <a:p>
          <a:pPr rtl="0"/>
          <a:r>
            <a:rPr lang="de-DE" b="0" i="0" u="none">
              <a:latin typeface="Calibri Light" panose="020F0302020204030204"/>
            </a:rPr>
            <a:t>Density of our data</a:t>
          </a:r>
        </a:p>
      </dgm:t>
    </dgm:pt>
    <dgm:pt modelId="{A7000CB2-F7FC-49BC-A61F-209FA68B32F7}" type="parTrans" cxnId="{3F59AED5-A688-430E-AF72-4FBA4BA00F91}">
      <dgm:prSet/>
      <dgm:spPr/>
      <dgm:t>
        <a:bodyPr/>
        <a:lstStyle/>
        <a:p>
          <a:endParaRPr lang="de-DE"/>
        </a:p>
      </dgm:t>
    </dgm:pt>
    <dgm:pt modelId="{F3F5A507-F71A-4F75-9C72-E1C078234A63}" type="sibTrans" cxnId="{3F59AED5-A688-430E-AF72-4FBA4BA00F91}">
      <dgm:prSet/>
      <dgm:spPr/>
      <dgm:t>
        <a:bodyPr/>
        <a:lstStyle/>
        <a:p>
          <a:endParaRPr lang="de-DE"/>
        </a:p>
      </dgm:t>
    </dgm:pt>
    <dgm:pt modelId="{4A2E8459-35D7-4776-95B0-A25892095F0E}">
      <dgm:prSet phldr="0"/>
      <dgm:spPr/>
      <dgm:t>
        <a:bodyPr/>
        <a:lstStyle/>
        <a:p>
          <a:pPr rtl="0"/>
          <a:r>
            <a:rPr lang="de-DE" b="0" i="0" u="none">
              <a:latin typeface="Calibri Light" panose="020F0302020204030204"/>
            </a:rPr>
            <a:t>Keep the size of the test set small</a:t>
          </a:r>
        </a:p>
      </dgm:t>
    </dgm:pt>
    <dgm:pt modelId="{FDBC4AF0-A99D-4559-A3C9-D2F839C377F6}" type="parTrans" cxnId="{FF7449FA-237B-5F44-B6F0-7B9FD6DB8DFB}">
      <dgm:prSet/>
      <dgm:spPr/>
    </dgm:pt>
    <dgm:pt modelId="{20D1E908-EAE4-4A00-A3A4-D0472F67B65B}" type="sibTrans" cxnId="{FF7449FA-237B-5F44-B6F0-7B9FD6DB8DFB}">
      <dgm:prSet/>
      <dgm:spPr/>
    </dgm:pt>
    <dgm:pt modelId="{A4B5095B-D2C6-470B-942D-642F8AB54969}">
      <dgm:prSet phldr="0"/>
      <dgm:spPr/>
      <dgm:t>
        <a:bodyPr/>
        <a:lstStyle/>
        <a:p>
          <a:pPr rtl="0">
            <a:defRPr b="1"/>
          </a:pPr>
          <a:r>
            <a:rPr lang="de-DE" b="0" i="0" u="none">
              <a:latin typeface="Calibri Light" panose="020F0302020204030204"/>
            </a:rPr>
            <a:t>No model to train</a:t>
          </a:r>
        </a:p>
      </dgm:t>
    </dgm:pt>
    <dgm:pt modelId="{61372262-DDB9-4392-988F-9A00DB51A7DE}" type="parTrans" cxnId="{2D2F9097-C560-7F41-B046-6E6A861C2ED2}">
      <dgm:prSet/>
      <dgm:spPr/>
    </dgm:pt>
    <dgm:pt modelId="{E652E4FA-9276-436C-ADD5-F77E9E9E2D73}" type="sibTrans" cxnId="{2D2F9097-C560-7F41-B046-6E6A861C2ED2}">
      <dgm:prSet/>
      <dgm:spPr/>
    </dgm:pt>
    <dgm:pt modelId="{C1B15418-28E6-448F-8BFF-65DC5137291F}">
      <dgm:prSet phldr="0"/>
      <dgm:spPr/>
      <dgm:t>
        <a:bodyPr/>
        <a:lstStyle/>
        <a:p>
          <a:pPr rtl="0">
            <a:defRPr b="1"/>
          </a:pPr>
          <a:r>
            <a:rPr lang="de-DE" b="0" i="0" u="none">
              <a:latin typeface="Calibri Light" panose="020F0302020204030204"/>
            </a:rPr>
            <a:t>No validation required/possible</a:t>
          </a:r>
        </a:p>
      </dgm:t>
    </dgm:pt>
    <dgm:pt modelId="{B5B9D9FC-0D09-436F-96FB-652338015DA6}" type="parTrans" cxnId="{71FC1CCC-A519-4A4A-9C17-59AD089DD59C}">
      <dgm:prSet/>
      <dgm:spPr/>
    </dgm:pt>
    <dgm:pt modelId="{5B91C694-0415-414F-848F-A7BE7C14C21E}" type="sibTrans" cxnId="{71FC1CCC-A519-4A4A-9C17-59AD089DD59C}">
      <dgm:prSet/>
      <dgm:spPr/>
    </dgm:pt>
    <dgm:pt modelId="{F4D01335-CCB8-44A7-BC8D-31E9CA38775F}" type="pres">
      <dgm:prSet presAssocID="{4771D60C-A55A-4F8F-A8DB-012563EE9809}" presName="Name0" presStyleCnt="0">
        <dgm:presLayoutVars>
          <dgm:dir/>
          <dgm:animLvl val="lvl"/>
          <dgm:resizeHandles val="exact"/>
        </dgm:presLayoutVars>
      </dgm:prSet>
      <dgm:spPr/>
    </dgm:pt>
    <dgm:pt modelId="{F1AFB582-8972-48A1-90B4-765EC0ED4413}" type="pres">
      <dgm:prSet presAssocID="{E01C59F1-1CD3-44D7-BA30-B7D834DEC074}" presName="composite" presStyleCnt="0"/>
      <dgm:spPr/>
    </dgm:pt>
    <dgm:pt modelId="{86E67AA1-FFBA-4498-9CDF-E8BD256FF247}" type="pres">
      <dgm:prSet presAssocID="{E01C59F1-1CD3-44D7-BA30-B7D834DEC07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3C1DB93-DDEA-49DE-B516-3963777AB7AE}" type="pres">
      <dgm:prSet presAssocID="{E01C59F1-1CD3-44D7-BA30-B7D834DEC074}" presName="desTx" presStyleLbl="alignAccFollowNode1" presStyleIdx="0" presStyleCnt="3">
        <dgm:presLayoutVars>
          <dgm:bulletEnabled val="1"/>
        </dgm:presLayoutVars>
      </dgm:prSet>
      <dgm:spPr/>
    </dgm:pt>
    <dgm:pt modelId="{2D390C79-EC6A-4C3A-8912-96EB23B59763}" type="pres">
      <dgm:prSet presAssocID="{E1BDCFC3-3EDC-4EFB-A89A-E199907028F7}" presName="space" presStyleCnt="0"/>
      <dgm:spPr/>
    </dgm:pt>
    <dgm:pt modelId="{FA3D5B5C-560F-46B0-9599-77F0771A643F}" type="pres">
      <dgm:prSet presAssocID="{593BC986-AB01-4F6C-86A6-8E45BEDCC593}" presName="composite" presStyleCnt="0"/>
      <dgm:spPr/>
    </dgm:pt>
    <dgm:pt modelId="{B70A5D9E-B639-45C8-9254-83B6734710F1}" type="pres">
      <dgm:prSet presAssocID="{593BC986-AB01-4F6C-86A6-8E45BEDCC5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DAFF917-A761-4C66-BB0D-AE3ABA7DE4C8}" type="pres">
      <dgm:prSet presAssocID="{593BC986-AB01-4F6C-86A6-8E45BEDCC593}" presName="desTx" presStyleLbl="alignAccFollowNode1" presStyleIdx="1" presStyleCnt="3">
        <dgm:presLayoutVars>
          <dgm:bulletEnabled val="1"/>
        </dgm:presLayoutVars>
      </dgm:prSet>
      <dgm:spPr/>
    </dgm:pt>
    <dgm:pt modelId="{86E09B04-0026-4E75-862C-B0D6303D4719}" type="pres">
      <dgm:prSet presAssocID="{F8F4E0A0-9C61-4D50-80BE-BC5E19274229}" presName="space" presStyleCnt="0"/>
      <dgm:spPr/>
    </dgm:pt>
    <dgm:pt modelId="{2266D435-7B57-46C7-AF41-9D91F820EC45}" type="pres">
      <dgm:prSet presAssocID="{CA15B323-ABC0-4EC8-96FD-5BE50D073290}" presName="composite" presStyleCnt="0"/>
      <dgm:spPr/>
    </dgm:pt>
    <dgm:pt modelId="{C5E594DB-521D-4EA7-BCBF-41F1D5C23869}" type="pres">
      <dgm:prSet presAssocID="{CA15B323-ABC0-4EC8-96FD-5BE50D07329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463A2FF-212A-4166-83D3-169EAAB04742}" type="pres">
      <dgm:prSet presAssocID="{CA15B323-ABC0-4EC8-96FD-5BE50D07329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3FC7809-4647-4624-A16B-355823F6A17B}" srcId="{593BC986-AB01-4F6C-86A6-8E45BEDCC593}" destId="{3792C2CE-873F-43E0-BF8A-051C68905E60}" srcOrd="0" destOrd="0" parTransId="{3BE2774C-4253-44EE-BC85-66671F817619}" sibTransId="{17B49BAD-10B6-4FCB-9252-1AFF28957BF8}"/>
    <dgm:cxn modelId="{745D4922-FB80-B745-8B8D-09773A443E9D}" type="presOf" srcId="{4771D60C-A55A-4F8F-A8DB-012563EE9809}" destId="{F4D01335-CCB8-44A7-BC8D-31E9CA38775F}" srcOrd="0" destOrd="0" presId="urn:microsoft.com/office/officeart/2005/8/layout/hList1"/>
    <dgm:cxn modelId="{EAACCE2A-F613-E34F-9A33-DA574F9B8202}" type="presOf" srcId="{C1B15418-28E6-448F-8BFF-65DC5137291F}" destId="{D3C1DB93-DDEA-49DE-B516-3963777AB7AE}" srcOrd="0" destOrd="1" presId="urn:microsoft.com/office/officeart/2005/8/layout/hList1"/>
    <dgm:cxn modelId="{EA1FE740-9C29-4A7D-BD6E-CA8CDBA19547}" srcId="{4771D60C-A55A-4F8F-A8DB-012563EE9809}" destId="{E01C59F1-1CD3-44D7-BA30-B7D834DEC074}" srcOrd="0" destOrd="0" parTransId="{02FB48DA-F521-4F4E-ACBB-5BF4EEC7E3DA}" sibTransId="{E1BDCFC3-3EDC-4EFB-A89A-E199907028F7}"/>
    <dgm:cxn modelId="{3343AF5D-765E-994E-8066-B118E3C24079}" type="presOf" srcId="{4A2E8459-35D7-4776-95B0-A25892095F0E}" destId="{6463A2FF-212A-4166-83D3-169EAAB04742}" srcOrd="0" destOrd="1" presId="urn:microsoft.com/office/officeart/2005/8/layout/hList1"/>
    <dgm:cxn modelId="{03115941-EB80-834D-B32F-F9C7B7EA2F8F}" type="presOf" srcId="{593BC986-AB01-4F6C-86A6-8E45BEDCC593}" destId="{B70A5D9E-B639-45C8-9254-83B6734710F1}" srcOrd="0" destOrd="0" presId="urn:microsoft.com/office/officeart/2005/8/layout/hList1"/>
    <dgm:cxn modelId="{FD62C34B-D630-384F-B411-B17E48E5564E}" type="presOf" srcId="{E01C59F1-1CD3-44D7-BA30-B7D834DEC074}" destId="{86E67AA1-FFBA-4498-9CDF-E8BD256FF247}" srcOrd="0" destOrd="0" presId="urn:microsoft.com/office/officeart/2005/8/layout/hList1"/>
    <dgm:cxn modelId="{6D9AF075-7B5C-40AC-A8F2-DDC40AEFC229}" srcId="{4771D60C-A55A-4F8F-A8DB-012563EE9809}" destId="{593BC986-AB01-4F6C-86A6-8E45BEDCC593}" srcOrd="1" destOrd="0" parTransId="{69DAAF05-70EE-49CC-9D4C-FC8711A5440E}" sibTransId="{F8F4E0A0-9C61-4D50-80BE-BC5E19274229}"/>
    <dgm:cxn modelId="{35D6C958-00E0-44A0-9458-BDE71F24CB51}" srcId="{4771D60C-A55A-4F8F-A8DB-012563EE9809}" destId="{CA15B323-ABC0-4EC8-96FD-5BE50D073290}" srcOrd="2" destOrd="0" parTransId="{7394E80F-335B-4C45-8F9B-E1695DCA8051}" sibTransId="{7458C106-CFCA-4746-96D0-DA5DD92BA400}"/>
    <dgm:cxn modelId="{2D2F9097-C560-7F41-B046-6E6A861C2ED2}" srcId="{E01C59F1-1CD3-44D7-BA30-B7D834DEC074}" destId="{A4B5095B-D2C6-470B-942D-642F8AB54969}" srcOrd="0" destOrd="0" parTransId="{61372262-DDB9-4392-988F-9A00DB51A7DE}" sibTransId="{E652E4FA-9276-436C-ADD5-F77E9E9E2D73}"/>
    <dgm:cxn modelId="{20B933AB-D9DD-4B44-AC19-B4A53810B6E6}" type="presOf" srcId="{A4B5095B-D2C6-470B-942D-642F8AB54969}" destId="{D3C1DB93-DDEA-49DE-B516-3963777AB7AE}" srcOrd="0" destOrd="0" presId="urn:microsoft.com/office/officeart/2005/8/layout/hList1"/>
    <dgm:cxn modelId="{13DE34C7-0C65-DF46-93E3-2996BA6E4DE2}" type="presOf" srcId="{CA15B323-ABC0-4EC8-96FD-5BE50D073290}" destId="{C5E594DB-521D-4EA7-BCBF-41F1D5C23869}" srcOrd="0" destOrd="0" presId="urn:microsoft.com/office/officeart/2005/8/layout/hList1"/>
    <dgm:cxn modelId="{71FC1CCC-A519-4A4A-9C17-59AD089DD59C}" srcId="{E01C59F1-1CD3-44D7-BA30-B7D834DEC074}" destId="{C1B15418-28E6-448F-8BFF-65DC5137291F}" srcOrd="1" destOrd="0" parTransId="{B5B9D9FC-0D09-436F-96FB-652338015DA6}" sibTransId="{5B91C694-0415-414F-848F-A7BE7C14C21E}"/>
    <dgm:cxn modelId="{307551D2-5ED2-3C49-9900-C469D23EDC5E}" type="presOf" srcId="{3792C2CE-873F-43E0-BF8A-051C68905E60}" destId="{DDAFF917-A761-4C66-BB0D-AE3ABA7DE4C8}" srcOrd="0" destOrd="0" presId="urn:microsoft.com/office/officeart/2005/8/layout/hList1"/>
    <dgm:cxn modelId="{3F59AED5-A688-430E-AF72-4FBA4BA00F91}" srcId="{CA15B323-ABC0-4EC8-96FD-5BE50D073290}" destId="{DA5D6FA9-FBB4-4209-886C-E192A3D08903}" srcOrd="0" destOrd="0" parTransId="{A7000CB2-F7FC-49BC-A61F-209FA68B32F7}" sibTransId="{F3F5A507-F71A-4F75-9C72-E1C078234A63}"/>
    <dgm:cxn modelId="{B7B32BF7-F049-4A4C-B931-E826E89B04A8}" type="presOf" srcId="{DA5D6FA9-FBB4-4209-886C-E192A3D08903}" destId="{6463A2FF-212A-4166-83D3-169EAAB04742}" srcOrd="0" destOrd="0" presId="urn:microsoft.com/office/officeart/2005/8/layout/hList1"/>
    <dgm:cxn modelId="{FF7449FA-237B-5F44-B6F0-7B9FD6DB8DFB}" srcId="{CA15B323-ABC0-4EC8-96FD-5BE50D073290}" destId="{4A2E8459-35D7-4776-95B0-A25892095F0E}" srcOrd="1" destOrd="0" parTransId="{FDBC4AF0-A99D-4559-A3C9-D2F839C377F6}" sibTransId="{20D1E908-EAE4-4A00-A3A4-D0472F67B65B}"/>
    <dgm:cxn modelId="{DEF30521-2F3F-874D-9226-DF05B0DD34E9}" type="presParOf" srcId="{F4D01335-CCB8-44A7-BC8D-31E9CA38775F}" destId="{F1AFB582-8972-48A1-90B4-765EC0ED4413}" srcOrd="0" destOrd="0" presId="urn:microsoft.com/office/officeart/2005/8/layout/hList1"/>
    <dgm:cxn modelId="{54373709-6032-BF40-B38C-D5774C1DA424}" type="presParOf" srcId="{F1AFB582-8972-48A1-90B4-765EC0ED4413}" destId="{86E67AA1-FFBA-4498-9CDF-E8BD256FF247}" srcOrd="0" destOrd="0" presId="urn:microsoft.com/office/officeart/2005/8/layout/hList1"/>
    <dgm:cxn modelId="{F33B16B9-762F-1B4B-93E4-624F2BEEC53B}" type="presParOf" srcId="{F1AFB582-8972-48A1-90B4-765EC0ED4413}" destId="{D3C1DB93-DDEA-49DE-B516-3963777AB7AE}" srcOrd="1" destOrd="0" presId="urn:microsoft.com/office/officeart/2005/8/layout/hList1"/>
    <dgm:cxn modelId="{69258E55-1276-FB4A-828F-A390BB148C35}" type="presParOf" srcId="{F4D01335-CCB8-44A7-BC8D-31E9CA38775F}" destId="{2D390C79-EC6A-4C3A-8912-96EB23B59763}" srcOrd="1" destOrd="0" presId="urn:microsoft.com/office/officeart/2005/8/layout/hList1"/>
    <dgm:cxn modelId="{D8D2B8C1-114E-844C-A4B1-299A176DD4DA}" type="presParOf" srcId="{F4D01335-CCB8-44A7-BC8D-31E9CA38775F}" destId="{FA3D5B5C-560F-46B0-9599-77F0771A643F}" srcOrd="2" destOrd="0" presId="urn:microsoft.com/office/officeart/2005/8/layout/hList1"/>
    <dgm:cxn modelId="{A90CC4BF-9B22-474C-83AE-CF99BD3311E2}" type="presParOf" srcId="{FA3D5B5C-560F-46B0-9599-77F0771A643F}" destId="{B70A5D9E-B639-45C8-9254-83B6734710F1}" srcOrd="0" destOrd="0" presId="urn:microsoft.com/office/officeart/2005/8/layout/hList1"/>
    <dgm:cxn modelId="{B6FA64BE-CD45-B84A-89D6-1BD622D942A8}" type="presParOf" srcId="{FA3D5B5C-560F-46B0-9599-77F0771A643F}" destId="{DDAFF917-A761-4C66-BB0D-AE3ABA7DE4C8}" srcOrd="1" destOrd="0" presId="urn:microsoft.com/office/officeart/2005/8/layout/hList1"/>
    <dgm:cxn modelId="{910BB56E-DDED-A940-95DF-DF3F731FE699}" type="presParOf" srcId="{F4D01335-CCB8-44A7-BC8D-31E9CA38775F}" destId="{86E09B04-0026-4E75-862C-B0D6303D4719}" srcOrd="3" destOrd="0" presId="urn:microsoft.com/office/officeart/2005/8/layout/hList1"/>
    <dgm:cxn modelId="{8B7F4790-2497-0945-955B-7ED4D67C1805}" type="presParOf" srcId="{F4D01335-CCB8-44A7-BC8D-31E9CA38775F}" destId="{2266D435-7B57-46C7-AF41-9D91F820EC45}" srcOrd="4" destOrd="0" presId="urn:microsoft.com/office/officeart/2005/8/layout/hList1"/>
    <dgm:cxn modelId="{147975E8-BFCC-1C4A-8D44-2ADE676C383A}" type="presParOf" srcId="{2266D435-7B57-46C7-AF41-9D91F820EC45}" destId="{C5E594DB-521D-4EA7-BCBF-41F1D5C23869}" srcOrd="0" destOrd="0" presId="urn:microsoft.com/office/officeart/2005/8/layout/hList1"/>
    <dgm:cxn modelId="{5D9E117F-C965-1944-9363-96B17B8D419C}" type="presParOf" srcId="{2266D435-7B57-46C7-AF41-9D91F820EC45}" destId="{6463A2FF-212A-4166-83D3-169EAAB047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71D60C-A55A-4F8F-A8DB-012563EE980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979B59-8929-47FB-B78B-14B85AE12412}">
      <dgm:prSet phldr="0"/>
      <dgm:spPr/>
      <dgm:t>
        <a:bodyPr/>
        <a:lstStyle/>
        <a:p>
          <a:pPr rtl="0">
            <a:defRPr b="1"/>
          </a:pPr>
          <a:r>
            <a:rPr lang="de-DE" b="0">
              <a:latin typeface="Calibri Light" panose="020F0302020204030204"/>
            </a:rPr>
            <a:t>Siehe Markdown Ideensammlung </a:t>
          </a:r>
        </a:p>
      </dgm:t>
    </dgm:pt>
    <dgm:pt modelId="{105E7868-DCAA-492C-9C9D-F31EC05DB095}" type="parTrans" cxnId="{0ED77B73-B8AB-5444-9A7A-2099DBB1E9AA}">
      <dgm:prSet/>
      <dgm:spPr/>
    </dgm:pt>
    <dgm:pt modelId="{B4397AAE-51D5-4516-AD1D-F0850DDA84B5}" type="sibTrans" cxnId="{0ED77B73-B8AB-5444-9A7A-2099DBB1E9AA}">
      <dgm:prSet/>
      <dgm:spPr/>
    </dgm:pt>
    <dgm:pt modelId="{7EC15C56-9B14-404D-88CF-39C743AE7220}">
      <dgm:prSet phldr="0"/>
      <dgm:spPr/>
      <dgm:t>
        <a:bodyPr/>
        <a:lstStyle/>
        <a:p>
          <a:pPr rtl="0">
            <a:defRPr b="1"/>
          </a:pPr>
          <a:r>
            <a:rPr lang="de-DE" b="0">
              <a:latin typeface="Calibri Light" panose="020F0302020204030204"/>
            </a:rPr>
            <a:t>Nicht fertig</a:t>
          </a:r>
        </a:p>
      </dgm:t>
    </dgm:pt>
    <dgm:pt modelId="{1142D9B9-6A92-4A7E-9361-0C91B48B5C0D}" type="parTrans" cxnId="{B9709CC2-C908-5E48-84E6-7527DD73BF3A}">
      <dgm:prSet/>
      <dgm:spPr/>
    </dgm:pt>
    <dgm:pt modelId="{0DEBC414-0D58-47CC-8476-AF6349277267}" type="sibTrans" cxnId="{B9709CC2-C908-5E48-84E6-7527DD73BF3A}">
      <dgm:prSet/>
      <dgm:spPr/>
    </dgm:pt>
    <dgm:pt modelId="{A69C83B2-A342-47A7-9CED-B962151E51F6}">
      <dgm:prSet phldr="0"/>
      <dgm:spPr/>
      <dgm:t>
        <a:bodyPr/>
        <a:lstStyle/>
        <a:p>
          <a:pPr rtl="0">
            <a:defRPr b="1"/>
          </a:pPr>
          <a:r>
            <a:rPr lang="de-DE" b="0">
              <a:latin typeface="Calibri Light" panose="020F0302020204030204"/>
            </a:rPr>
            <a:t>Fragen offen</a:t>
          </a:r>
        </a:p>
      </dgm:t>
    </dgm:pt>
    <dgm:pt modelId="{4767BCC1-FECA-47DF-945C-E1AC8B3EA432}" type="parTrans" cxnId="{7FAF61C1-F495-C24F-90B3-CAD9B2A4C43B}">
      <dgm:prSet/>
      <dgm:spPr/>
    </dgm:pt>
    <dgm:pt modelId="{6B3656A4-8364-47BF-A4CB-4C6AF55E5552}" type="sibTrans" cxnId="{7FAF61C1-F495-C24F-90B3-CAD9B2A4C43B}">
      <dgm:prSet/>
      <dgm:spPr/>
    </dgm:pt>
    <dgm:pt modelId="{57D78B5E-3342-4ED0-8689-4EC5B83F7BD6}" type="pres">
      <dgm:prSet presAssocID="{4771D60C-A55A-4F8F-A8DB-012563EE9809}" presName="linear" presStyleCnt="0">
        <dgm:presLayoutVars>
          <dgm:dir/>
          <dgm:animLvl val="lvl"/>
          <dgm:resizeHandles val="exact"/>
        </dgm:presLayoutVars>
      </dgm:prSet>
      <dgm:spPr/>
    </dgm:pt>
    <dgm:pt modelId="{D6AAD112-BF6A-46A3-B9CC-61A1DE848C1C}" type="pres">
      <dgm:prSet presAssocID="{17979B59-8929-47FB-B78B-14B85AE12412}" presName="parentLin" presStyleCnt="0"/>
      <dgm:spPr/>
    </dgm:pt>
    <dgm:pt modelId="{4880C9FE-1991-4875-BEEB-D4B572C57826}" type="pres">
      <dgm:prSet presAssocID="{17979B59-8929-47FB-B78B-14B85AE12412}" presName="parentLeftMargin" presStyleLbl="node1" presStyleIdx="0" presStyleCnt="1"/>
      <dgm:spPr/>
    </dgm:pt>
    <dgm:pt modelId="{E7D99FCE-7BBA-4F8B-BCBB-40FAF35AB6F4}" type="pres">
      <dgm:prSet presAssocID="{17979B59-8929-47FB-B78B-14B85AE1241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DCF70B5-89DA-4CA3-9A75-1E5C55F5C739}" type="pres">
      <dgm:prSet presAssocID="{17979B59-8929-47FB-B78B-14B85AE12412}" presName="negativeSpace" presStyleCnt="0"/>
      <dgm:spPr/>
    </dgm:pt>
    <dgm:pt modelId="{56BDF0EB-2E95-4C8D-9628-3D25D61CF457}" type="pres">
      <dgm:prSet presAssocID="{17979B59-8929-47FB-B78B-14B85AE1241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CD3041F-1C7C-7640-AD71-E135B0C7FA98}" type="presOf" srcId="{17979B59-8929-47FB-B78B-14B85AE12412}" destId="{4880C9FE-1991-4875-BEEB-D4B572C57826}" srcOrd="0" destOrd="0" presId="urn:microsoft.com/office/officeart/2005/8/layout/list1"/>
    <dgm:cxn modelId="{0ED77B73-B8AB-5444-9A7A-2099DBB1E9AA}" srcId="{4771D60C-A55A-4F8F-A8DB-012563EE9809}" destId="{17979B59-8929-47FB-B78B-14B85AE12412}" srcOrd="0" destOrd="0" parTransId="{105E7868-DCAA-492C-9C9D-F31EC05DB095}" sibTransId="{B4397AAE-51D5-4516-AD1D-F0850DDA84B5}"/>
    <dgm:cxn modelId="{8F9E7457-577D-1A40-A776-86F03B7B33BD}" type="presOf" srcId="{17979B59-8929-47FB-B78B-14B85AE12412}" destId="{E7D99FCE-7BBA-4F8B-BCBB-40FAF35AB6F4}" srcOrd="1" destOrd="0" presId="urn:microsoft.com/office/officeart/2005/8/layout/list1"/>
    <dgm:cxn modelId="{BE590DA0-D199-461D-AC73-872AA58C339C}" type="presOf" srcId="{4771D60C-A55A-4F8F-A8DB-012563EE9809}" destId="{57D78B5E-3342-4ED0-8689-4EC5B83F7BD6}" srcOrd="0" destOrd="0" presId="urn:microsoft.com/office/officeart/2005/8/layout/list1"/>
    <dgm:cxn modelId="{7FAF61C1-F495-C24F-90B3-CAD9B2A4C43B}" srcId="{17979B59-8929-47FB-B78B-14B85AE12412}" destId="{A69C83B2-A342-47A7-9CED-B962151E51F6}" srcOrd="1" destOrd="0" parTransId="{4767BCC1-FECA-47DF-945C-E1AC8B3EA432}" sibTransId="{6B3656A4-8364-47BF-A4CB-4C6AF55E5552}"/>
    <dgm:cxn modelId="{B9709CC2-C908-5E48-84E6-7527DD73BF3A}" srcId="{17979B59-8929-47FB-B78B-14B85AE12412}" destId="{7EC15C56-9B14-404D-88CF-39C743AE7220}" srcOrd="0" destOrd="0" parTransId="{1142D9B9-6A92-4A7E-9361-0C91B48B5C0D}" sibTransId="{0DEBC414-0D58-47CC-8476-AF6349277267}"/>
    <dgm:cxn modelId="{75473FC8-5647-A84B-B88F-F534E66B7FB0}" type="presOf" srcId="{A69C83B2-A342-47A7-9CED-B962151E51F6}" destId="{56BDF0EB-2E95-4C8D-9628-3D25D61CF457}" srcOrd="0" destOrd="1" presId="urn:microsoft.com/office/officeart/2005/8/layout/list1"/>
    <dgm:cxn modelId="{92A5BDDE-FD7B-314B-93C6-16A54C4E2C7C}" type="presOf" srcId="{7EC15C56-9B14-404D-88CF-39C743AE7220}" destId="{56BDF0EB-2E95-4C8D-9628-3D25D61CF457}" srcOrd="0" destOrd="0" presId="urn:microsoft.com/office/officeart/2005/8/layout/list1"/>
    <dgm:cxn modelId="{659B23FA-E69B-EF41-B51A-02545F68F500}" type="presParOf" srcId="{57D78B5E-3342-4ED0-8689-4EC5B83F7BD6}" destId="{D6AAD112-BF6A-46A3-B9CC-61A1DE848C1C}" srcOrd="0" destOrd="0" presId="urn:microsoft.com/office/officeart/2005/8/layout/list1"/>
    <dgm:cxn modelId="{325FC777-8801-BB4E-ADA7-A13E13FAFCF0}" type="presParOf" srcId="{D6AAD112-BF6A-46A3-B9CC-61A1DE848C1C}" destId="{4880C9FE-1991-4875-BEEB-D4B572C57826}" srcOrd="0" destOrd="0" presId="urn:microsoft.com/office/officeart/2005/8/layout/list1"/>
    <dgm:cxn modelId="{F27D414B-A21F-8E45-8DC6-758335B208AE}" type="presParOf" srcId="{D6AAD112-BF6A-46A3-B9CC-61A1DE848C1C}" destId="{E7D99FCE-7BBA-4F8B-BCBB-40FAF35AB6F4}" srcOrd="1" destOrd="0" presId="urn:microsoft.com/office/officeart/2005/8/layout/list1"/>
    <dgm:cxn modelId="{DF221525-7669-2B48-8FE4-3EE902BD39EF}" type="presParOf" srcId="{57D78B5E-3342-4ED0-8689-4EC5B83F7BD6}" destId="{4DCF70B5-89DA-4CA3-9A75-1E5C55F5C739}" srcOrd="1" destOrd="0" presId="urn:microsoft.com/office/officeart/2005/8/layout/list1"/>
    <dgm:cxn modelId="{A3EA0B9A-BE85-7C44-BB36-D5A7F952FD6C}" type="presParOf" srcId="{57D78B5E-3342-4ED0-8689-4EC5B83F7BD6}" destId="{56BDF0EB-2E95-4C8D-9628-3D25D61CF45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73E5A-E350-4A5D-A976-6F571A185B05}">
      <dsp:nvSpPr>
        <dsp:cNvPr id="0" name=""/>
        <dsp:cNvSpPr/>
      </dsp:nvSpPr>
      <dsp:spPr>
        <a:xfrm>
          <a:off x="4512" y="678752"/>
          <a:ext cx="1085273" cy="1085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21DCC-2D74-407A-B7DD-130614D654F0}">
      <dsp:nvSpPr>
        <dsp:cNvPr id="0" name=""/>
        <dsp:cNvSpPr/>
      </dsp:nvSpPr>
      <dsp:spPr>
        <a:xfrm>
          <a:off x="4512" y="1955575"/>
          <a:ext cx="3100781" cy="939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800" kern="1200"/>
            <a:t>Effektivität von 97,5% bei der </a:t>
          </a:r>
          <a:r>
            <a:rPr lang="de-DE" sz="1800" kern="1200" err="1"/>
            <a:t>digit</a:t>
          </a:r>
          <a:r>
            <a:rPr lang="de-DE" sz="1800" kern="1200"/>
            <a:t> Erkennung</a:t>
          </a:r>
        </a:p>
        <a:p>
          <a:pPr marL="0" lvl="0" indent="0" algn="l" defTabSz="800100"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800" kern="1200"/>
        </a:p>
      </dsp:txBody>
      <dsp:txXfrm>
        <a:off x="4512" y="1955575"/>
        <a:ext cx="3100781" cy="939726"/>
      </dsp:txXfrm>
    </dsp:sp>
    <dsp:sp modelId="{43879C67-47CD-46E6-8298-1AE8A8E90FA4}">
      <dsp:nvSpPr>
        <dsp:cNvPr id="0" name=""/>
        <dsp:cNvSpPr/>
      </dsp:nvSpPr>
      <dsp:spPr>
        <a:xfrm>
          <a:off x="4512" y="2984395"/>
          <a:ext cx="3100781" cy="2149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Eigene Implementierung einer PCA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KNN selbst implementieren</a:t>
          </a:r>
          <a:endParaRPr lang="en-US" sz="1800" kern="1200"/>
        </a:p>
      </dsp:txBody>
      <dsp:txXfrm>
        <a:off x="4512" y="2984395"/>
        <a:ext cx="3100781" cy="2149007"/>
      </dsp:txXfrm>
    </dsp:sp>
    <dsp:sp modelId="{20215EB3-D51A-4ABC-AE22-64EF506F23D1}">
      <dsp:nvSpPr>
        <dsp:cNvPr id="0" name=""/>
        <dsp:cNvSpPr/>
      </dsp:nvSpPr>
      <dsp:spPr>
        <a:xfrm>
          <a:off x="3647930" y="678752"/>
          <a:ext cx="1085273" cy="1085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E4402-6731-48C0-BBE9-B582BC5F2486}">
      <dsp:nvSpPr>
        <dsp:cNvPr id="0" name=""/>
        <dsp:cNvSpPr/>
      </dsp:nvSpPr>
      <dsp:spPr>
        <a:xfrm>
          <a:off x="3647930" y="1955575"/>
          <a:ext cx="3100781" cy="939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800" kern="1200"/>
            <a:t>Kreative Idee</a:t>
          </a:r>
          <a:endParaRPr lang="en-US" sz="1800" kern="1200"/>
        </a:p>
      </dsp:txBody>
      <dsp:txXfrm>
        <a:off x="3647930" y="1955575"/>
        <a:ext cx="3100781" cy="939726"/>
      </dsp:txXfrm>
    </dsp:sp>
    <dsp:sp modelId="{735BCC01-3E20-4DC3-B0A6-2C30020491F1}">
      <dsp:nvSpPr>
        <dsp:cNvPr id="0" name=""/>
        <dsp:cNvSpPr/>
      </dsp:nvSpPr>
      <dsp:spPr>
        <a:xfrm>
          <a:off x="3647930" y="2984395"/>
          <a:ext cx="3100781" cy="2149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Komplett neuer Datensatz oder Weiterführung der Digit </a:t>
          </a:r>
          <a:r>
            <a:rPr lang="de-DE" sz="1800" kern="1200" err="1"/>
            <a:t>recognition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Digitalisierung von Labordaten/Patientendaten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Code, der neue Daten in richtiges Format bringt</a:t>
          </a:r>
          <a:endParaRPr lang="en-US" sz="1800" kern="1200"/>
        </a:p>
      </dsp:txBody>
      <dsp:txXfrm>
        <a:off x="3647930" y="2984395"/>
        <a:ext cx="3100781" cy="214900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AE453-2528-4FCB-914D-E21002ADBF5C}">
      <dsp:nvSpPr>
        <dsp:cNvPr id="0" name=""/>
        <dsp:cNvSpPr/>
      </dsp:nvSpPr>
      <dsp:spPr>
        <a:xfrm>
          <a:off x="0" y="1526562"/>
          <a:ext cx="10506456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418" tIns="249936" rIns="81541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https://www.researchgate.net/publication/221161784_A_KNN-Based_Learning_Method_for_Biology_Species_Categorization</a:t>
          </a:r>
          <a:endParaRPr lang="en-US" sz="1200" kern="1200"/>
        </a:p>
      </dsp:txBody>
      <dsp:txXfrm>
        <a:off x="0" y="1526562"/>
        <a:ext cx="10506456" cy="510300"/>
      </dsp:txXfrm>
    </dsp:sp>
    <dsp:sp modelId="{2E53D56B-D610-40CD-A68E-54590EFDF116}">
      <dsp:nvSpPr>
        <dsp:cNvPr id="0" name=""/>
        <dsp:cNvSpPr/>
      </dsp:nvSpPr>
      <dsp:spPr>
        <a:xfrm>
          <a:off x="525322" y="1349441"/>
          <a:ext cx="735451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200" b="0" kern="1200"/>
            <a:t>A KNN-</a:t>
          </a:r>
          <a:r>
            <a:rPr lang="de-DE" sz="1200" b="0" kern="1200" err="1"/>
            <a:t>Based</a:t>
          </a:r>
          <a:r>
            <a:rPr lang="de-DE" sz="1200" b="0" kern="1200"/>
            <a:t> Learning Method </a:t>
          </a:r>
          <a:r>
            <a:rPr lang="de-DE" sz="1200" b="0" kern="1200" err="1"/>
            <a:t>for</a:t>
          </a:r>
          <a:r>
            <a:rPr lang="de-DE" sz="1200" b="0" kern="1200"/>
            <a:t> </a:t>
          </a:r>
          <a:r>
            <a:rPr lang="de-DE" sz="1200" b="0" kern="1200" err="1"/>
            <a:t>Biology</a:t>
          </a:r>
          <a:r>
            <a:rPr lang="de-DE" sz="1200" b="0" kern="1200"/>
            <a:t> </a:t>
          </a:r>
          <a:r>
            <a:rPr lang="de-DE" sz="1200" b="0" kern="1200" err="1"/>
            <a:t>Species</a:t>
          </a:r>
          <a:r>
            <a:rPr lang="de-DE" sz="1200" b="0" kern="1200"/>
            <a:t> </a:t>
          </a:r>
          <a:r>
            <a:rPr lang="de-DE" sz="1200" b="0" kern="1200" err="1"/>
            <a:t>Categorization</a:t>
          </a:r>
          <a:endParaRPr lang="en-US" sz="1200" kern="1200" err="1">
            <a:latin typeface="Calibri Light" panose="020F0302020204030204"/>
          </a:endParaRPr>
        </a:p>
      </dsp:txBody>
      <dsp:txXfrm>
        <a:off x="542615" y="1366734"/>
        <a:ext cx="7319933" cy="319654"/>
      </dsp:txXfrm>
    </dsp:sp>
    <dsp:sp modelId="{FDFC7E06-E277-4E9C-8953-90F1C1BE60EC}">
      <dsp:nvSpPr>
        <dsp:cNvPr id="0" name=""/>
        <dsp:cNvSpPr/>
      </dsp:nvSpPr>
      <dsp:spPr>
        <a:xfrm>
          <a:off x="0" y="2278781"/>
          <a:ext cx="10506456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418" tIns="249936" rIns="81541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https://www.nature.com/articles/tpj201056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err="1"/>
            <a:t>Lorem</a:t>
          </a:r>
          <a:r>
            <a:rPr lang="de-DE" sz="1200" kern="1200"/>
            <a:t> </a:t>
          </a:r>
          <a:r>
            <a:rPr lang="de-DE" sz="1200" kern="1200" err="1"/>
            <a:t>ipsum</a:t>
          </a:r>
          <a:r>
            <a:rPr lang="de-DE" sz="1200" kern="1200"/>
            <a:t> </a:t>
          </a:r>
          <a:r>
            <a:rPr lang="de-DE" sz="1200" kern="1200" err="1"/>
            <a:t>dolor</a:t>
          </a:r>
          <a:r>
            <a:rPr lang="de-DE" sz="1200" kern="1200"/>
            <a:t> </a:t>
          </a:r>
          <a:r>
            <a:rPr lang="de-DE" sz="1200" kern="1200" err="1"/>
            <a:t>sit</a:t>
          </a:r>
          <a:r>
            <a:rPr lang="de-DE" sz="1200" kern="1200"/>
            <a:t> </a:t>
          </a:r>
          <a:r>
            <a:rPr lang="de-DE" sz="1200" kern="1200" err="1"/>
            <a:t>amet</a:t>
          </a:r>
          <a:r>
            <a:rPr lang="de-DE" sz="1200" kern="1200"/>
            <a:t>, </a:t>
          </a:r>
          <a:r>
            <a:rPr lang="de-DE" sz="1200" kern="1200" err="1"/>
            <a:t>consectetuer</a:t>
          </a:r>
          <a:r>
            <a:rPr lang="de-DE" sz="1200" kern="1200"/>
            <a:t> </a:t>
          </a:r>
          <a:r>
            <a:rPr lang="de-DE" sz="1200" kern="1200" err="1"/>
            <a:t>adipiscing</a:t>
          </a:r>
          <a:r>
            <a:rPr lang="de-DE" sz="1200" kern="1200"/>
            <a:t> </a:t>
          </a:r>
          <a:r>
            <a:rPr lang="de-DE" sz="1200" kern="1200" err="1"/>
            <a:t>elit</a:t>
          </a:r>
          <a:r>
            <a:rPr lang="de-DE" sz="1200" kern="1200"/>
            <a:t>.</a:t>
          </a:r>
          <a:r>
            <a:rPr lang="de-DE" sz="1200" kern="1200">
              <a:latin typeface="Calibri Light" panose="020F0302020204030204"/>
            </a:rPr>
            <a:t> </a:t>
          </a:r>
          <a:endParaRPr lang="en-US" sz="1200" kern="1200">
            <a:latin typeface="Calibri Light" panose="020F0302020204030204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err="1"/>
            <a:t>Lorem</a:t>
          </a:r>
          <a:r>
            <a:rPr lang="de-DE" sz="1200" kern="1200"/>
            <a:t> </a:t>
          </a:r>
          <a:r>
            <a:rPr lang="de-DE" sz="1200" kern="1200" err="1"/>
            <a:t>ipsum</a:t>
          </a:r>
          <a:r>
            <a:rPr lang="de-DE" sz="1200" kern="1200"/>
            <a:t> </a:t>
          </a:r>
          <a:r>
            <a:rPr lang="de-DE" sz="1200" kern="1200" err="1"/>
            <a:t>dolor</a:t>
          </a:r>
          <a:r>
            <a:rPr lang="de-DE" sz="1200" kern="1200"/>
            <a:t> </a:t>
          </a:r>
          <a:r>
            <a:rPr lang="de-DE" sz="1200" kern="1200" err="1"/>
            <a:t>sit</a:t>
          </a:r>
          <a:r>
            <a:rPr lang="de-DE" sz="1200" kern="1200"/>
            <a:t> </a:t>
          </a:r>
          <a:r>
            <a:rPr lang="de-DE" sz="1200" kern="1200" err="1"/>
            <a:t>amet</a:t>
          </a:r>
          <a:r>
            <a:rPr lang="de-DE" sz="1200" kern="1200"/>
            <a:t>, </a:t>
          </a:r>
          <a:r>
            <a:rPr lang="de-DE" sz="1200" kern="1200" err="1"/>
            <a:t>consectetuer</a:t>
          </a:r>
          <a:r>
            <a:rPr lang="de-DE" sz="1200" kern="1200"/>
            <a:t> </a:t>
          </a:r>
          <a:r>
            <a:rPr lang="de-DE" sz="1200" kern="1200" err="1"/>
            <a:t>adipiscing</a:t>
          </a:r>
          <a:r>
            <a:rPr lang="de-DE" sz="1200" kern="1200"/>
            <a:t> </a:t>
          </a:r>
          <a:r>
            <a:rPr lang="de-DE" sz="1200" kern="1200" err="1"/>
            <a:t>elit</a:t>
          </a:r>
          <a:r>
            <a:rPr lang="de-DE" sz="1200" kern="1200"/>
            <a:t>.</a:t>
          </a:r>
          <a:r>
            <a:rPr lang="de-DE" sz="1200" kern="1200">
              <a:latin typeface="Calibri Light" panose="020F0302020204030204"/>
            </a:rPr>
            <a:t> </a:t>
          </a:r>
          <a:endParaRPr lang="en-US" sz="1200" kern="1200"/>
        </a:p>
      </dsp:txBody>
      <dsp:txXfrm>
        <a:off x="0" y="2278781"/>
        <a:ext cx="10506456" cy="907200"/>
      </dsp:txXfrm>
    </dsp:sp>
    <dsp:sp modelId="{A1CADAD4-EE67-499C-9474-21DC1B8247BE}">
      <dsp:nvSpPr>
        <dsp:cNvPr id="0" name=""/>
        <dsp:cNvSpPr/>
      </dsp:nvSpPr>
      <dsp:spPr>
        <a:xfrm>
          <a:off x="525322" y="2101661"/>
          <a:ext cx="7354519" cy="354240"/>
        </a:xfrm>
        <a:prstGeom prst="round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200" kern="1200"/>
            <a:t>k-Nearest neighbor models for microarray gene expression analysis and </a:t>
          </a:r>
          <a:r>
            <a:rPr lang="de-DE" sz="1200" kern="1200" err="1"/>
            <a:t>clinical</a:t>
          </a:r>
          <a:r>
            <a:rPr lang="de-DE" sz="1200" kern="1200"/>
            <a:t> </a:t>
          </a:r>
          <a:r>
            <a:rPr lang="de-DE" sz="1200" kern="1200" err="1"/>
            <a:t>outcome</a:t>
          </a:r>
          <a:r>
            <a:rPr lang="de-DE" sz="1200" kern="1200"/>
            <a:t> </a:t>
          </a:r>
          <a:r>
            <a:rPr lang="de-DE" sz="1200" kern="1200" err="1"/>
            <a:t>prediction</a:t>
          </a:r>
          <a:endParaRPr lang="en-US" sz="1200" kern="1200" err="1">
            <a:latin typeface="Calibri Light" panose="020F0302020204030204"/>
          </a:endParaRPr>
        </a:p>
      </dsp:txBody>
      <dsp:txXfrm>
        <a:off x="542615" y="2118954"/>
        <a:ext cx="7319933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76411-52B5-48FD-B4D6-A86E52535F2A}">
      <dsp:nvSpPr>
        <dsp:cNvPr id="0" name=""/>
        <dsp:cNvSpPr/>
      </dsp:nvSpPr>
      <dsp:spPr>
        <a:xfrm>
          <a:off x="0" y="390316"/>
          <a:ext cx="52578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C2228-1085-4DEE-B244-923A6489C5CB}">
      <dsp:nvSpPr>
        <dsp:cNvPr id="0" name=""/>
        <dsp:cNvSpPr/>
      </dsp:nvSpPr>
      <dsp:spPr>
        <a:xfrm>
          <a:off x="262890" y="80356"/>
          <a:ext cx="3680460" cy="619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Training </a:t>
          </a:r>
          <a:r>
            <a:rPr lang="de-DE" sz="2100" kern="1200" err="1"/>
            <a:t>set</a:t>
          </a:r>
          <a:r>
            <a:rPr lang="de-DE" sz="2100" kern="1200"/>
            <a:t> - 60.000 </a:t>
          </a:r>
          <a:r>
            <a:rPr lang="de-DE" sz="2100" kern="1200" err="1"/>
            <a:t>images</a:t>
          </a:r>
          <a:endParaRPr lang="en-US" sz="2100" kern="1200"/>
        </a:p>
      </dsp:txBody>
      <dsp:txXfrm>
        <a:off x="293152" y="110618"/>
        <a:ext cx="3619936" cy="559396"/>
      </dsp:txXfrm>
    </dsp:sp>
    <dsp:sp modelId="{45E91F8C-8BDC-4114-89A4-917D3301709B}">
      <dsp:nvSpPr>
        <dsp:cNvPr id="0" name=""/>
        <dsp:cNvSpPr/>
      </dsp:nvSpPr>
      <dsp:spPr>
        <a:xfrm>
          <a:off x="0" y="1342876"/>
          <a:ext cx="52578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DB395-2271-483D-9F83-6DDFD7A3A1E9}">
      <dsp:nvSpPr>
        <dsp:cNvPr id="0" name=""/>
        <dsp:cNvSpPr/>
      </dsp:nvSpPr>
      <dsp:spPr>
        <a:xfrm>
          <a:off x="262890" y="1032916"/>
          <a:ext cx="368046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Test </a:t>
          </a:r>
          <a:r>
            <a:rPr lang="de-DE" sz="2100" kern="1200" err="1"/>
            <a:t>set</a:t>
          </a:r>
          <a:r>
            <a:rPr lang="de-DE" sz="2100" kern="1200"/>
            <a:t> - 10.000 </a:t>
          </a:r>
          <a:r>
            <a:rPr lang="de-DE" sz="2100" kern="1200" err="1"/>
            <a:t>images</a:t>
          </a:r>
          <a:endParaRPr lang="en-US" sz="2100" kern="1200"/>
        </a:p>
      </dsp:txBody>
      <dsp:txXfrm>
        <a:off x="293152" y="1063178"/>
        <a:ext cx="3619936" cy="559396"/>
      </dsp:txXfrm>
    </dsp:sp>
    <dsp:sp modelId="{367BC971-5F85-4AC3-B954-352818E8739E}">
      <dsp:nvSpPr>
        <dsp:cNvPr id="0" name=""/>
        <dsp:cNvSpPr/>
      </dsp:nvSpPr>
      <dsp:spPr>
        <a:xfrm>
          <a:off x="0" y="2295436"/>
          <a:ext cx="52578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44748-BD37-4053-B165-366F580FB9AA}">
      <dsp:nvSpPr>
        <dsp:cNvPr id="0" name=""/>
        <dsp:cNvSpPr/>
      </dsp:nvSpPr>
      <dsp:spPr>
        <a:xfrm>
          <a:off x="262890" y="1985476"/>
          <a:ext cx="368046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Size-normalized (28*28 pixels)</a:t>
          </a:r>
          <a:endParaRPr lang="en-US" sz="2100" kern="1200"/>
        </a:p>
      </dsp:txBody>
      <dsp:txXfrm>
        <a:off x="293152" y="2015738"/>
        <a:ext cx="3619936" cy="559396"/>
      </dsp:txXfrm>
    </dsp:sp>
    <dsp:sp modelId="{64E87341-C506-4A5D-B42F-EB47D2CEFAED}">
      <dsp:nvSpPr>
        <dsp:cNvPr id="0" name=""/>
        <dsp:cNvSpPr/>
      </dsp:nvSpPr>
      <dsp:spPr>
        <a:xfrm>
          <a:off x="0" y="3247996"/>
          <a:ext cx="52578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9E1B1-F805-430A-88D3-C9FF99DD051A}">
      <dsp:nvSpPr>
        <dsp:cNvPr id="0" name=""/>
        <dsp:cNvSpPr/>
      </dsp:nvSpPr>
      <dsp:spPr>
        <a:xfrm>
          <a:off x="262890" y="2938036"/>
          <a:ext cx="368046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Centered</a:t>
          </a:r>
          <a:endParaRPr lang="en-US" sz="2100" kern="1200"/>
        </a:p>
      </dsp:txBody>
      <dsp:txXfrm>
        <a:off x="293152" y="2968298"/>
        <a:ext cx="3619936" cy="559396"/>
      </dsp:txXfrm>
    </dsp:sp>
    <dsp:sp modelId="{F62AA729-E878-4B37-A1B2-4EE48152A86D}">
      <dsp:nvSpPr>
        <dsp:cNvPr id="0" name=""/>
        <dsp:cNvSpPr/>
      </dsp:nvSpPr>
      <dsp:spPr>
        <a:xfrm>
          <a:off x="0" y="4200556"/>
          <a:ext cx="52578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437388" rIns="40806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One line </a:t>
          </a:r>
          <a:r>
            <a:rPr lang="de-DE" sz="2100" kern="1200">
              <a:sym typeface="Wingdings" panose="05000000000000000000" pitchFamily="2" charset="2"/>
            </a:rPr>
            <a:t></a:t>
          </a:r>
          <a:r>
            <a:rPr lang="de-DE" sz="2100" kern="1200"/>
            <a:t> one image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First </a:t>
          </a:r>
          <a:r>
            <a:rPr lang="de-DE" sz="2100" kern="1200" err="1"/>
            <a:t>column</a:t>
          </a:r>
          <a:r>
            <a:rPr lang="de-DE" sz="2100" kern="1200"/>
            <a:t> </a:t>
          </a:r>
          <a:r>
            <a:rPr lang="de-DE" sz="2100" kern="1200" err="1"/>
            <a:t>represents</a:t>
          </a:r>
          <a:r>
            <a:rPr lang="de-DE" sz="2100" kern="1200"/>
            <a:t> </a:t>
          </a:r>
          <a:r>
            <a:rPr lang="de-DE" sz="2100" kern="1200" err="1"/>
            <a:t>label</a:t>
          </a:r>
          <a:endParaRPr lang="en-US" sz="2100" kern="1200"/>
        </a:p>
      </dsp:txBody>
      <dsp:txXfrm>
        <a:off x="0" y="4200556"/>
        <a:ext cx="5257800" cy="1223775"/>
      </dsp:txXfrm>
    </dsp:sp>
    <dsp:sp modelId="{5CAF232B-A737-48E1-94EE-474F202F3B7C}">
      <dsp:nvSpPr>
        <dsp:cNvPr id="0" name=""/>
        <dsp:cNvSpPr/>
      </dsp:nvSpPr>
      <dsp:spPr>
        <a:xfrm>
          <a:off x="262890" y="3890596"/>
          <a:ext cx="368046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As .csv</a:t>
          </a:r>
          <a:endParaRPr lang="en-US" sz="2100" kern="1200"/>
        </a:p>
      </dsp:txBody>
      <dsp:txXfrm>
        <a:off x="293152" y="3920858"/>
        <a:ext cx="361993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9D588-D35A-4832-A9AF-E3ECBA5FA4D9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608A5-F009-4822-8887-9FFF3B04570D}">
      <dsp:nvSpPr>
        <dsp:cNvPr id="0" name=""/>
        <dsp:cNvSpPr/>
      </dsp:nvSpPr>
      <dsp:spPr>
        <a:xfrm>
          <a:off x="0" y="2687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Input: Image</a:t>
          </a:r>
          <a:endParaRPr lang="en-US" sz="2900" kern="1200"/>
        </a:p>
      </dsp:txBody>
      <dsp:txXfrm>
        <a:off x="0" y="2687"/>
        <a:ext cx="6263640" cy="916552"/>
      </dsp:txXfrm>
    </dsp:sp>
    <dsp:sp modelId="{9E37216A-81C0-4103-AD17-7D36BB2EDD6B}">
      <dsp:nvSpPr>
        <dsp:cNvPr id="0" name=""/>
        <dsp:cNvSpPr/>
      </dsp:nvSpPr>
      <dsp:spPr>
        <a:xfrm>
          <a:off x="0" y="919239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7E911-8AB9-452F-8787-C91565D8239A}">
      <dsp:nvSpPr>
        <dsp:cNvPr id="0" name=""/>
        <dsp:cNvSpPr/>
      </dsp:nvSpPr>
      <dsp:spPr>
        <a:xfrm>
          <a:off x="0" y="919239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Data </a:t>
          </a:r>
          <a:r>
            <a:rPr lang="de-DE" sz="2900" kern="1200" err="1"/>
            <a:t>normalization</a:t>
          </a:r>
          <a:endParaRPr lang="en-US" sz="2900" kern="1200"/>
        </a:p>
      </dsp:txBody>
      <dsp:txXfrm>
        <a:off x="0" y="919239"/>
        <a:ext cx="6263640" cy="916552"/>
      </dsp:txXfrm>
    </dsp:sp>
    <dsp:sp modelId="{04B84372-FFDF-4D44-B7C9-4049F6C105FC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D9282-A3BC-40CE-B0D2-79E11409BCF5}">
      <dsp:nvSpPr>
        <dsp:cNvPr id="0" name=""/>
        <dsp:cNvSpPr/>
      </dsp:nvSpPr>
      <dsp:spPr>
        <a:xfrm>
          <a:off x="0" y="1835791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Principal component analysis</a:t>
          </a:r>
          <a:endParaRPr lang="en-US" sz="2900" kern="1200"/>
        </a:p>
      </dsp:txBody>
      <dsp:txXfrm>
        <a:off x="0" y="1835791"/>
        <a:ext cx="6263640" cy="916552"/>
      </dsp:txXfrm>
    </dsp:sp>
    <dsp:sp modelId="{7414F8A5-5454-4CA6-84CA-90F8B9EDA531}">
      <dsp:nvSpPr>
        <dsp:cNvPr id="0" name=""/>
        <dsp:cNvSpPr/>
      </dsp:nvSpPr>
      <dsp:spPr>
        <a:xfrm>
          <a:off x="0" y="2752344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76419-A947-4F84-AFB9-9929C8B115A3}">
      <dsp:nvSpPr>
        <dsp:cNvPr id="0" name=""/>
        <dsp:cNvSpPr/>
      </dsp:nvSpPr>
      <dsp:spPr>
        <a:xfrm>
          <a:off x="0" y="2752344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K nearest neighbours of training set</a:t>
          </a:r>
          <a:endParaRPr lang="en-US" sz="2900" kern="1200"/>
        </a:p>
      </dsp:txBody>
      <dsp:txXfrm>
        <a:off x="0" y="2752344"/>
        <a:ext cx="6263640" cy="916552"/>
      </dsp:txXfrm>
    </dsp:sp>
    <dsp:sp modelId="{1A6B7FD1-9709-49C5-9450-33D28A929C55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E52E1-154D-4C44-BCD6-AF1433393BB5}">
      <dsp:nvSpPr>
        <dsp:cNvPr id="0" name=""/>
        <dsp:cNvSpPr/>
      </dsp:nvSpPr>
      <dsp:spPr>
        <a:xfrm>
          <a:off x="0" y="3668896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Classification of test set images</a:t>
          </a:r>
          <a:endParaRPr lang="en-US" sz="2900" kern="1200"/>
        </a:p>
      </dsp:txBody>
      <dsp:txXfrm>
        <a:off x="0" y="3668896"/>
        <a:ext cx="6263640" cy="916552"/>
      </dsp:txXfrm>
    </dsp:sp>
    <dsp:sp modelId="{2F742DF1-A4A8-4D41-893F-6AD829976D06}">
      <dsp:nvSpPr>
        <dsp:cNvPr id="0" name=""/>
        <dsp:cNvSpPr/>
      </dsp:nvSpPr>
      <dsp:spPr>
        <a:xfrm>
          <a:off x="0" y="4585448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16ACB-6738-406C-96CA-79F30FD6F9E9}">
      <dsp:nvSpPr>
        <dsp:cNvPr id="0" name=""/>
        <dsp:cNvSpPr/>
      </dsp:nvSpPr>
      <dsp:spPr>
        <a:xfrm>
          <a:off x="0" y="4585448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Output: </a:t>
          </a:r>
          <a:r>
            <a:rPr lang="de-DE" sz="2900" kern="1200" err="1"/>
            <a:t>class</a:t>
          </a:r>
          <a:r>
            <a:rPr lang="de-DE" sz="2900" kern="1200"/>
            <a:t> </a:t>
          </a:r>
          <a:r>
            <a:rPr lang="de-DE" sz="2900" kern="1200" err="1"/>
            <a:t>membership</a:t>
          </a:r>
          <a:r>
            <a:rPr lang="de-DE" sz="2900" kern="1200"/>
            <a:t> </a:t>
          </a:r>
          <a:r>
            <a:rPr lang="de-DE" sz="2900" kern="1200" err="1"/>
            <a:t>based</a:t>
          </a:r>
          <a:r>
            <a:rPr lang="de-DE" sz="2900" kern="1200"/>
            <a:t> on </a:t>
          </a:r>
          <a:r>
            <a:rPr lang="de-DE" sz="2900" kern="1200" err="1"/>
            <a:t>Knn</a:t>
          </a:r>
          <a:endParaRPr lang="en-US" sz="2900" kern="1200"/>
        </a:p>
      </dsp:txBody>
      <dsp:txXfrm>
        <a:off x="0" y="4585448"/>
        <a:ext cx="6263640" cy="916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96EDA-3D51-4E77-80AE-B23FC3F77BCB}">
      <dsp:nvSpPr>
        <dsp:cNvPr id="0" name=""/>
        <dsp:cNvSpPr/>
      </dsp:nvSpPr>
      <dsp:spPr>
        <a:xfrm>
          <a:off x="555228" y="27937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94415-C009-4D0E-BE08-1771B175AC6D}">
      <dsp:nvSpPr>
        <dsp:cNvPr id="0" name=""/>
        <dsp:cNvSpPr/>
      </dsp:nvSpPr>
      <dsp:spPr>
        <a:xfrm>
          <a:off x="555228" y="19623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kern="1200"/>
            <a:t>Lorem ipsum dolor sit amet, consectetuer adipiscing elit.</a:t>
          </a:r>
          <a:endParaRPr lang="en-US" sz="2000" kern="1200"/>
        </a:p>
      </dsp:txBody>
      <dsp:txXfrm>
        <a:off x="555228" y="1962375"/>
        <a:ext cx="4320000" cy="648000"/>
      </dsp:txXfrm>
    </dsp:sp>
    <dsp:sp modelId="{1EB26A04-DACE-4C51-B03F-20E8F14F42B8}">
      <dsp:nvSpPr>
        <dsp:cNvPr id="0" name=""/>
        <dsp:cNvSpPr/>
      </dsp:nvSpPr>
      <dsp:spPr>
        <a:xfrm>
          <a:off x="555228" y="2689908"/>
          <a:ext cx="4320000" cy="156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Lorem ipsum dolor sit amet, consectetuer adipiscing elit. 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Lorem ipsum dolor sit amet, consectetuer adipiscing elit. </a:t>
          </a:r>
          <a:endParaRPr lang="en-US" sz="1500" kern="1200"/>
        </a:p>
      </dsp:txBody>
      <dsp:txXfrm>
        <a:off x="555228" y="2689908"/>
        <a:ext cx="4320000" cy="1566137"/>
      </dsp:txXfrm>
    </dsp:sp>
    <dsp:sp modelId="{4A6B90BB-A3B9-4B21-9487-F42897F12137}">
      <dsp:nvSpPr>
        <dsp:cNvPr id="0" name=""/>
        <dsp:cNvSpPr/>
      </dsp:nvSpPr>
      <dsp:spPr>
        <a:xfrm>
          <a:off x="5631228" y="27937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06DFD-1EC4-4A66-87EB-9C39DE8D86AE}">
      <dsp:nvSpPr>
        <dsp:cNvPr id="0" name=""/>
        <dsp:cNvSpPr/>
      </dsp:nvSpPr>
      <dsp:spPr>
        <a:xfrm>
          <a:off x="5631228" y="19623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kern="1200"/>
            <a:t>Lorem ipsum dolor sit amet, consectetuer adipiscing elit. </a:t>
          </a:r>
          <a:endParaRPr lang="en-US" sz="2000" kern="1200"/>
        </a:p>
      </dsp:txBody>
      <dsp:txXfrm>
        <a:off x="5631228" y="1962375"/>
        <a:ext cx="4320000" cy="648000"/>
      </dsp:txXfrm>
    </dsp:sp>
    <dsp:sp modelId="{F85C7E7F-B462-4AF9-BB1D-0FD758E0CC0B}">
      <dsp:nvSpPr>
        <dsp:cNvPr id="0" name=""/>
        <dsp:cNvSpPr/>
      </dsp:nvSpPr>
      <dsp:spPr>
        <a:xfrm>
          <a:off x="5631228" y="2689908"/>
          <a:ext cx="4320000" cy="156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Lorem ipsum dolor sit amet, consectetuer adipiscing elit. 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Lorem ipsum dolor sit amet, consectetuer adipiscing elit. 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Lorem ipsum dolor sit amet, consectetuer adipiscing elit. </a:t>
          </a:r>
          <a:endParaRPr lang="en-US" sz="1500" kern="1200"/>
        </a:p>
      </dsp:txBody>
      <dsp:txXfrm>
        <a:off x="5631228" y="2689908"/>
        <a:ext cx="4320000" cy="15661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89953-55D2-4268-8986-FC24CD955F74}">
      <dsp:nvSpPr>
        <dsp:cNvPr id="0" name=""/>
        <dsp:cNvSpPr/>
      </dsp:nvSpPr>
      <dsp:spPr>
        <a:xfrm rot="5400000">
          <a:off x="6153772" y="-2255836"/>
          <a:ext cx="1769878" cy="672413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1" i="0" kern="1200"/>
            <a:t>Reduces training time </a:t>
          </a:r>
          <a:r>
            <a:rPr lang="en-US" sz="2000" b="0" i="0" kern="1200"/>
            <a:t>by decreasing the dimensionality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/>
            <a:t>Removes noise </a:t>
          </a:r>
          <a:r>
            <a:rPr lang="en-US" sz="2000" b="0" i="0" kern="1200"/>
            <a:t>by reducing data set to only relevant variables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1" i="0" kern="1200"/>
            <a:t>Makes visualization possible</a:t>
          </a:r>
          <a:r>
            <a:rPr lang="en-US" sz="2000" b="0" i="0" kern="1200"/>
            <a:t> as it reduces multi-dimensional data sets to the PC</a:t>
          </a:r>
          <a:endParaRPr lang="en-US" sz="2000" kern="1200"/>
        </a:p>
      </dsp:txBody>
      <dsp:txXfrm rot="-5400000">
        <a:off x="3676646" y="307688"/>
        <a:ext cx="6637733" cy="1597082"/>
      </dsp:txXfrm>
    </dsp:sp>
    <dsp:sp modelId="{1E2A2721-1D2E-4E31-BDF9-6C11F0262E6B}">
      <dsp:nvSpPr>
        <dsp:cNvPr id="0" name=""/>
        <dsp:cNvSpPr/>
      </dsp:nvSpPr>
      <dsp:spPr>
        <a:xfrm>
          <a:off x="105678" y="55"/>
          <a:ext cx="3570967" cy="22123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Benefits</a:t>
          </a:r>
          <a:r>
            <a:rPr lang="de-DE" sz="3400" kern="1200"/>
            <a:t> </a:t>
          </a:r>
          <a:r>
            <a:rPr lang="de-DE" sz="3400" kern="1200" err="1"/>
            <a:t>of</a:t>
          </a:r>
          <a:r>
            <a:rPr lang="de-DE" sz="3400" kern="1200"/>
            <a:t> PCA</a:t>
          </a:r>
          <a:endParaRPr lang="en-US" sz="3400" kern="1200"/>
        </a:p>
      </dsp:txBody>
      <dsp:txXfrm>
        <a:off x="213676" y="108053"/>
        <a:ext cx="3354971" cy="1996351"/>
      </dsp:txXfrm>
    </dsp:sp>
    <dsp:sp modelId="{952286E9-3234-40F1-9FBD-0510A7DE754C}">
      <dsp:nvSpPr>
        <dsp:cNvPr id="0" name=""/>
        <dsp:cNvSpPr/>
      </dsp:nvSpPr>
      <dsp:spPr>
        <a:xfrm rot="5400000">
          <a:off x="6125178" y="67128"/>
          <a:ext cx="1769878" cy="6724131"/>
        </a:xfrm>
        <a:prstGeom prst="round2SameRect">
          <a:avLst/>
        </a:prstGeom>
        <a:solidFill>
          <a:schemeClr val="accent2">
            <a:tint val="40000"/>
            <a:alpha val="90000"/>
            <a:hueOff val="429303"/>
            <a:satOff val="7928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29303"/>
              <a:satOff val="7928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Write on PCA </a:t>
          </a:r>
          <a:r>
            <a:rPr lang="de-DE" sz="2000" kern="1200" err="1"/>
            <a:t>code</a:t>
          </a:r>
          <a:r>
            <a:rPr lang="de-DE" sz="2000" kern="1200"/>
            <a:t> </a:t>
          </a:r>
          <a:r>
            <a:rPr lang="de-DE" sz="2000" kern="1200" err="1"/>
            <a:t>including</a:t>
          </a:r>
          <a:r>
            <a:rPr lang="de-DE" sz="2000" kern="1200"/>
            <a:t> </a:t>
          </a:r>
          <a:r>
            <a:rPr lang="de-DE" sz="2000" kern="1200" err="1"/>
            <a:t>steps</a:t>
          </a:r>
          <a:r>
            <a:rPr lang="de-DE" sz="2000" kern="1200"/>
            <a:t> </a:t>
          </a:r>
          <a:r>
            <a:rPr lang="de-DE" sz="2000" kern="1200" err="1"/>
            <a:t>for</a:t>
          </a:r>
          <a:r>
            <a:rPr lang="de-DE" sz="2000" kern="1200"/>
            <a:t> </a:t>
          </a:r>
          <a:r>
            <a:rPr lang="de-DE" sz="2000" kern="1200" err="1"/>
            <a:t>scaling</a:t>
          </a:r>
          <a:r>
            <a:rPr lang="de-DE" sz="2000" kern="1200"/>
            <a:t> </a:t>
          </a:r>
          <a:r>
            <a:rPr lang="de-DE" sz="2000" kern="1200" err="1"/>
            <a:t>the</a:t>
          </a:r>
          <a:r>
            <a:rPr lang="de-DE" sz="2000" kern="1200"/>
            <a:t> </a:t>
          </a:r>
          <a:r>
            <a:rPr lang="de-DE" sz="2000" kern="1200" err="1"/>
            <a:t>data</a:t>
          </a:r>
          <a:r>
            <a:rPr lang="de-DE" sz="2000" kern="1200"/>
            <a:t>, </a:t>
          </a:r>
          <a:r>
            <a:rPr lang="de-DE" sz="2000" kern="1200" err="1"/>
            <a:t>calculating</a:t>
          </a:r>
          <a:r>
            <a:rPr lang="de-DE" sz="2000" kern="1200"/>
            <a:t> </a:t>
          </a:r>
          <a:r>
            <a:rPr lang="de-DE" sz="2000" kern="1200" err="1"/>
            <a:t>the</a:t>
          </a:r>
          <a:r>
            <a:rPr lang="de-DE" sz="2000" kern="1200"/>
            <a:t> </a:t>
          </a:r>
          <a:r>
            <a:rPr lang="de-DE" sz="2000" kern="1200" err="1"/>
            <a:t>covariance</a:t>
          </a:r>
          <a:r>
            <a:rPr lang="de-DE" sz="2000" kern="1200"/>
            <a:t> </a:t>
          </a:r>
          <a:r>
            <a:rPr lang="de-DE" sz="2000" kern="1200" err="1"/>
            <a:t>matrix</a:t>
          </a:r>
          <a:r>
            <a:rPr lang="de-DE" sz="2000" kern="1200"/>
            <a:t>, </a:t>
          </a:r>
          <a:r>
            <a:rPr lang="de-DE" sz="2000" kern="1200" err="1"/>
            <a:t>and</a:t>
          </a:r>
          <a:r>
            <a:rPr lang="de-DE" sz="2000" kern="1200"/>
            <a:t> </a:t>
          </a:r>
          <a:r>
            <a:rPr lang="de-DE" sz="2000" kern="1200" err="1"/>
            <a:t>the</a:t>
          </a:r>
          <a:r>
            <a:rPr lang="de-DE" sz="2000" kern="1200"/>
            <a:t> </a:t>
          </a:r>
          <a:r>
            <a:rPr lang="de-DE" sz="2000" kern="1200" err="1"/>
            <a:t>eigenvalues</a:t>
          </a:r>
          <a:r>
            <a:rPr lang="de-DE" sz="2000" kern="1200"/>
            <a:t> </a:t>
          </a:r>
          <a:r>
            <a:rPr lang="de-DE" sz="2000" kern="1200" err="1"/>
            <a:t>and</a:t>
          </a:r>
          <a:r>
            <a:rPr lang="de-DE" sz="2000" kern="1200"/>
            <a:t> -</a:t>
          </a:r>
          <a:r>
            <a:rPr lang="de-DE" sz="2000" kern="1200" err="1"/>
            <a:t>vector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err="1"/>
            <a:t>Visualize</a:t>
          </a:r>
          <a:r>
            <a:rPr lang="de-DE" sz="2000" kern="1200"/>
            <a:t> </a:t>
          </a:r>
          <a:r>
            <a:rPr lang="de-DE" sz="2000" kern="1200" err="1"/>
            <a:t>the</a:t>
          </a:r>
          <a:r>
            <a:rPr lang="de-DE" sz="2000" kern="1200"/>
            <a:t> PCA</a:t>
          </a:r>
          <a:endParaRPr lang="en-US" sz="2000" kern="1200"/>
        </a:p>
      </dsp:txBody>
      <dsp:txXfrm rot="-5400000">
        <a:off x="3648052" y="2630652"/>
        <a:ext cx="6637733" cy="1597082"/>
      </dsp:txXfrm>
    </dsp:sp>
    <dsp:sp modelId="{DFEC3CE8-8FA8-4FB5-B79D-09F4AE2C5A7D}">
      <dsp:nvSpPr>
        <dsp:cNvPr id="0" name=""/>
        <dsp:cNvSpPr/>
      </dsp:nvSpPr>
      <dsp:spPr>
        <a:xfrm>
          <a:off x="105678" y="2323020"/>
          <a:ext cx="3542373" cy="2212347"/>
        </a:xfrm>
        <a:prstGeom prst="round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 noProof="0"/>
            <a:t>Implementation</a:t>
          </a:r>
          <a:r>
            <a:rPr lang="de-DE" sz="3400" kern="1200"/>
            <a:t> </a:t>
          </a:r>
          <a:r>
            <a:rPr lang="de-DE" sz="3400" kern="1200" err="1"/>
            <a:t>of</a:t>
          </a:r>
          <a:r>
            <a:rPr lang="de-DE" sz="3400" kern="1200"/>
            <a:t> PCA</a:t>
          </a:r>
          <a:endParaRPr lang="en-US" sz="3400" kern="1200"/>
        </a:p>
      </dsp:txBody>
      <dsp:txXfrm>
        <a:off x="213676" y="2431018"/>
        <a:ext cx="3326377" cy="19963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46A05-586C-43D7-9112-027E394F91CA}">
      <dsp:nvSpPr>
        <dsp:cNvPr id="0" name=""/>
        <dsp:cNvSpPr/>
      </dsp:nvSpPr>
      <dsp:spPr>
        <a:xfrm>
          <a:off x="51" y="29091"/>
          <a:ext cx="4913783" cy="12773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Delivers : class/label of the test data set</a:t>
          </a:r>
          <a:endParaRPr lang="en-US" sz="3500" kern="1200"/>
        </a:p>
      </dsp:txBody>
      <dsp:txXfrm>
        <a:off x="51" y="29091"/>
        <a:ext cx="4913783" cy="1277300"/>
      </dsp:txXfrm>
    </dsp:sp>
    <dsp:sp modelId="{CED2E847-208E-4555-94FF-B3063960B0FD}">
      <dsp:nvSpPr>
        <dsp:cNvPr id="0" name=""/>
        <dsp:cNvSpPr/>
      </dsp:nvSpPr>
      <dsp:spPr>
        <a:xfrm>
          <a:off x="51" y="1306392"/>
          <a:ext cx="4913783" cy="3015854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500" kern="1200"/>
            <a:t>Should return the class (digit between 0 and 9) of the test data</a:t>
          </a:r>
          <a:endParaRPr lang="en-US" sz="3500" kern="1200"/>
        </a:p>
      </dsp:txBody>
      <dsp:txXfrm>
        <a:off x="51" y="1306392"/>
        <a:ext cx="4913783" cy="3015854"/>
      </dsp:txXfrm>
    </dsp:sp>
    <dsp:sp modelId="{9CF41F5D-B5D2-412F-9782-3DDBD2CA9B88}">
      <dsp:nvSpPr>
        <dsp:cNvPr id="0" name=""/>
        <dsp:cNvSpPr/>
      </dsp:nvSpPr>
      <dsp:spPr>
        <a:xfrm>
          <a:off x="5601764" y="29091"/>
          <a:ext cx="4913783" cy="12773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Planned analysis steps:</a:t>
          </a:r>
          <a:endParaRPr lang="en-US" sz="3500" kern="1200"/>
        </a:p>
      </dsp:txBody>
      <dsp:txXfrm>
        <a:off x="5601764" y="29091"/>
        <a:ext cx="4913783" cy="1277300"/>
      </dsp:txXfrm>
    </dsp:sp>
    <dsp:sp modelId="{133E4C27-B9CA-42AD-A9B4-20D99DB56D21}">
      <dsp:nvSpPr>
        <dsp:cNvPr id="0" name=""/>
        <dsp:cNvSpPr/>
      </dsp:nvSpPr>
      <dsp:spPr>
        <a:xfrm>
          <a:off x="5601764" y="1306392"/>
          <a:ext cx="4913783" cy="3015854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500" kern="1200"/>
            <a:t>Write KNN-function on our own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500" kern="1200"/>
            <a:t>Test performance by optimizing the number of k neighbors</a:t>
          </a:r>
          <a:endParaRPr lang="en-US" sz="3500" kern="1200"/>
        </a:p>
      </dsp:txBody>
      <dsp:txXfrm>
        <a:off x="5601764" y="1306392"/>
        <a:ext cx="4913783" cy="30158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FC7DD-C12E-465F-B350-93A3B3CF4DE8}">
      <dsp:nvSpPr>
        <dsp:cNvPr id="0" name=""/>
        <dsp:cNvSpPr/>
      </dsp:nvSpPr>
      <dsp:spPr>
        <a:xfrm>
          <a:off x="0" y="550"/>
          <a:ext cx="7878203" cy="128759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7AE5B-AFAA-45B5-A9ED-CC4D776FE353}">
      <dsp:nvSpPr>
        <dsp:cNvPr id="0" name=""/>
        <dsp:cNvSpPr/>
      </dsp:nvSpPr>
      <dsp:spPr>
        <a:xfrm>
          <a:off x="389496" y="290258"/>
          <a:ext cx="708175" cy="708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955CF-391F-4E97-B41B-79126627453B}">
      <dsp:nvSpPr>
        <dsp:cNvPr id="0" name=""/>
        <dsp:cNvSpPr/>
      </dsp:nvSpPr>
      <dsp:spPr>
        <a:xfrm>
          <a:off x="1487167" y="550"/>
          <a:ext cx="6391035" cy="12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70" tIns="136270" rIns="136270" bIns="1362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Calculate the </a:t>
          </a:r>
          <a:r>
            <a:rPr lang="en-US" sz="2100" kern="1200"/>
            <a:t>distance (</a:t>
          </a:r>
          <a:r>
            <a:rPr lang="en-US" sz="2100" kern="1200" dirty="0"/>
            <a:t>for example, </a:t>
          </a:r>
          <a:r>
            <a:rPr lang="en-US" sz="2100" kern="1200" dirty="0" err="1"/>
            <a:t>euclidian</a:t>
          </a:r>
          <a:r>
            <a:rPr lang="en-US" sz="2100" kern="1200" dirty="0"/>
            <a:t> or Manhattan Distance) between the test data and the training data</a:t>
          </a:r>
        </a:p>
      </dsp:txBody>
      <dsp:txXfrm>
        <a:off x="1487167" y="550"/>
        <a:ext cx="6391035" cy="1287590"/>
      </dsp:txXfrm>
    </dsp:sp>
    <dsp:sp modelId="{EF63327B-F742-45BD-86DD-98B46FDCBE9A}">
      <dsp:nvSpPr>
        <dsp:cNvPr id="0" name=""/>
        <dsp:cNvSpPr/>
      </dsp:nvSpPr>
      <dsp:spPr>
        <a:xfrm>
          <a:off x="0" y="1610039"/>
          <a:ext cx="7878203" cy="128759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B3E99-D6D4-48AB-9872-D509C6ED3737}">
      <dsp:nvSpPr>
        <dsp:cNvPr id="0" name=""/>
        <dsp:cNvSpPr/>
      </dsp:nvSpPr>
      <dsp:spPr>
        <a:xfrm>
          <a:off x="389496" y="1899746"/>
          <a:ext cx="708175" cy="708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E9D16-77C3-4477-B927-8D6EC7573438}">
      <dsp:nvSpPr>
        <dsp:cNvPr id="0" name=""/>
        <dsp:cNvSpPr/>
      </dsp:nvSpPr>
      <dsp:spPr>
        <a:xfrm>
          <a:off x="1487167" y="1610039"/>
          <a:ext cx="3545191" cy="12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70" tIns="136270" rIns="136270" bIns="1362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Find K-nearest neighbours of the test data</a:t>
          </a:r>
        </a:p>
      </dsp:txBody>
      <dsp:txXfrm>
        <a:off x="1487167" y="1610039"/>
        <a:ext cx="3545191" cy="1287590"/>
      </dsp:txXfrm>
    </dsp:sp>
    <dsp:sp modelId="{9E9F785E-4D86-4423-A289-624B3477333E}">
      <dsp:nvSpPr>
        <dsp:cNvPr id="0" name=""/>
        <dsp:cNvSpPr/>
      </dsp:nvSpPr>
      <dsp:spPr>
        <a:xfrm>
          <a:off x="5032358" y="1610039"/>
          <a:ext cx="2845844" cy="12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70" tIns="136270" rIns="136270" bIns="1362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Look up which label the k nearest neighbours have and decide based on that, which label fits best to our test data</a:t>
          </a:r>
        </a:p>
      </dsp:txBody>
      <dsp:txXfrm>
        <a:off x="5032358" y="1610039"/>
        <a:ext cx="2845844" cy="1287590"/>
      </dsp:txXfrm>
    </dsp:sp>
    <dsp:sp modelId="{D9C677F7-2C08-4213-BAE5-1F957DBF7EEA}">
      <dsp:nvSpPr>
        <dsp:cNvPr id="0" name=""/>
        <dsp:cNvSpPr/>
      </dsp:nvSpPr>
      <dsp:spPr>
        <a:xfrm>
          <a:off x="0" y="3219527"/>
          <a:ext cx="7878203" cy="128759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A21FB-B030-491A-AB88-1FF48570E9A1}">
      <dsp:nvSpPr>
        <dsp:cNvPr id="0" name=""/>
        <dsp:cNvSpPr/>
      </dsp:nvSpPr>
      <dsp:spPr>
        <a:xfrm>
          <a:off x="389496" y="3509235"/>
          <a:ext cx="708175" cy="7081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AC70D-5FB4-42C6-AF97-864D3A08C657}">
      <dsp:nvSpPr>
        <dsp:cNvPr id="0" name=""/>
        <dsp:cNvSpPr/>
      </dsp:nvSpPr>
      <dsp:spPr>
        <a:xfrm>
          <a:off x="1487167" y="3219527"/>
          <a:ext cx="6391035" cy="12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70" tIns="136270" rIns="136270" bIns="1362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Requirement: data needs to be standardized</a:t>
          </a:r>
          <a:br>
            <a:rPr lang="en-US" sz="2100" kern="1200"/>
          </a:br>
          <a:r>
            <a:rPr lang="en-US" sz="2100" kern="1200">
              <a:sym typeface="Wingdings" panose="05000000000000000000" pitchFamily="2" charset="2"/>
            </a:rPr>
            <a:t></a:t>
          </a:r>
          <a:r>
            <a:rPr lang="en-US" sz="2100" kern="1200"/>
            <a:t> can be achieved through Z-transformation</a:t>
          </a:r>
        </a:p>
      </dsp:txBody>
      <dsp:txXfrm>
        <a:off x="1487167" y="3219527"/>
        <a:ext cx="6391035" cy="12875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67AA1-FFBA-4498-9CDF-E8BD256FF247}">
      <dsp:nvSpPr>
        <dsp:cNvPr id="0" name=""/>
        <dsp:cNvSpPr/>
      </dsp:nvSpPr>
      <dsp:spPr>
        <a:xfrm>
          <a:off x="3283" y="1051024"/>
          <a:ext cx="3201185" cy="12804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b="0" i="0" u="none" kern="1200" err="1"/>
            <a:t>kNN</a:t>
          </a:r>
          <a:r>
            <a:rPr lang="de-DE" sz="2000" b="0" i="0" u="none" kern="1200"/>
            <a:t> </a:t>
          </a:r>
          <a:r>
            <a:rPr lang="de-DE" sz="2000" b="0" i="0" u="none" kern="1200" err="1"/>
            <a:t>is</a:t>
          </a:r>
          <a:r>
            <a:rPr lang="de-DE" sz="2000" b="0" i="0" u="none" kern="1200"/>
            <a:t> an </a:t>
          </a:r>
          <a:r>
            <a:rPr lang="de-DE" sz="2000" b="0" i="0" u="none" kern="1200" err="1"/>
            <a:t>exception</a:t>
          </a:r>
          <a:r>
            <a:rPr lang="de-DE" sz="2000" b="0" i="0" u="none" kern="1200"/>
            <a:t> </a:t>
          </a:r>
          <a:r>
            <a:rPr lang="de-DE" sz="2000" b="0" i="0" u="none" kern="1200" err="1"/>
            <a:t>to</a:t>
          </a:r>
          <a:r>
            <a:rPr lang="de-DE" sz="2000" b="0" i="0" u="none" kern="1200"/>
            <a:t> </a:t>
          </a:r>
          <a:r>
            <a:rPr lang="de-DE" sz="2000" b="0" i="0" u="none" kern="1200" err="1"/>
            <a:t>general</a:t>
          </a:r>
          <a:r>
            <a:rPr lang="de-DE" sz="2000" b="0" i="0" u="none" kern="1200"/>
            <a:t> </a:t>
          </a:r>
          <a:r>
            <a:rPr lang="de-DE" sz="2000" b="0" i="0" u="none" kern="1200" err="1"/>
            <a:t>workflow</a:t>
          </a:r>
          <a:r>
            <a:rPr lang="de-DE" sz="2000" b="0" i="0" u="none" kern="1200"/>
            <a:t> </a:t>
          </a:r>
          <a:r>
            <a:rPr lang="de-DE" sz="2000" b="0" i="0" u="none" kern="1200" err="1"/>
            <a:t>for</a:t>
          </a:r>
          <a:r>
            <a:rPr lang="de-DE" sz="2000" b="0" i="0" u="none" kern="1200"/>
            <a:t> </a:t>
          </a:r>
          <a:r>
            <a:rPr lang="de-DE" sz="2000" b="0" i="0" u="none" kern="1200" err="1"/>
            <a:t>building</a:t>
          </a:r>
          <a:r>
            <a:rPr lang="de-DE" sz="2000" b="0" i="0" u="none" kern="1200"/>
            <a:t>/</a:t>
          </a:r>
          <a:r>
            <a:rPr lang="de-DE" sz="2000" b="0" i="0" u="none" kern="1200" err="1"/>
            <a:t>testing</a:t>
          </a:r>
          <a:r>
            <a:rPr lang="de-DE" sz="2000" b="0" i="0" u="none" kern="1200"/>
            <a:t> </a:t>
          </a:r>
          <a:r>
            <a:rPr lang="de-DE" sz="2000" b="0" i="0" u="none" kern="1200" err="1"/>
            <a:t>supervised</a:t>
          </a:r>
          <a:r>
            <a:rPr lang="de-DE" sz="2000" b="0" i="0" u="none" kern="1200"/>
            <a:t> </a:t>
          </a:r>
          <a:r>
            <a:rPr lang="de-DE" sz="2000" b="0" i="0" u="none" kern="1200" err="1"/>
            <a:t>machine</a:t>
          </a:r>
          <a:r>
            <a:rPr lang="de-DE" sz="2000" b="0" i="0" u="none" kern="1200"/>
            <a:t> </a:t>
          </a:r>
          <a:r>
            <a:rPr lang="de-DE" sz="2000" b="0" i="0" u="none" kern="1200" err="1"/>
            <a:t>learning</a:t>
          </a:r>
          <a:r>
            <a:rPr lang="de-DE" sz="2000" b="0" i="0" u="none" kern="1200"/>
            <a:t> </a:t>
          </a:r>
          <a:r>
            <a:rPr lang="de-DE" sz="2000" b="0" i="0" u="none" kern="1200" err="1"/>
            <a:t>models</a:t>
          </a:r>
          <a:endParaRPr lang="en-US" sz="2000" b="0" i="0" u="none" kern="1200"/>
        </a:p>
      </dsp:txBody>
      <dsp:txXfrm>
        <a:off x="3283" y="1051024"/>
        <a:ext cx="3201185" cy="1280474"/>
      </dsp:txXfrm>
    </dsp:sp>
    <dsp:sp modelId="{D3C1DB93-DDEA-49DE-B516-3963777AB7AE}">
      <dsp:nvSpPr>
        <dsp:cNvPr id="0" name=""/>
        <dsp:cNvSpPr/>
      </dsp:nvSpPr>
      <dsp:spPr>
        <a:xfrm>
          <a:off x="3283" y="2331499"/>
          <a:ext cx="3201185" cy="11528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de-DE" sz="2000" b="0" i="0" u="none" kern="1200">
              <a:latin typeface="Calibri Light" panose="020F0302020204030204"/>
            </a:rPr>
            <a:t>No model to train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de-DE" sz="2000" b="0" i="0" u="none" kern="1200">
              <a:latin typeface="Calibri Light" panose="020F0302020204030204"/>
            </a:rPr>
            <a:t>No validation required/possible</a:t>
          </a:r>
        </a:p>
      </dsp:txBody>
      <dsp:txXfrm>
        <a:off x="3283" y="2331499"/>
        <a:ext cx="3201185" cy="1152899"/>
      </dsp:txXfrm>
    </dsp:sp>
    <dsp:sp modelId="{B70A5D9E-B639-45C8-9254-83B6734710F1}">
      <dsp:nvSpPr>
        <dsp:cNvPr id="0" name=""/>
        <dsp:cNvSpPr/>
      </dsp:nvSpPr>
      <dsp:spPr>
        <a:xfrm>
          <a:off x="3652635" y="1051024"/>
          <a:ext cx="3201185" cy="1280474"/>
        </a:xfrm>
        <a:prstGeom prst="rect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270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u="none" kern="1200"/>
            <a:t>Instead:</a:t>
          </a:r>
        </a:p>
      </dsp:txBody>
      <dsp:txXfrm>
        <a:off x="3652635" y="1051024"/>
        <a:ext cx="3201185" cy="1280474"/>
      </dsp:txXfrm>
    </dsp:sp>
    <dsp:sp modelId="{DDAFF917-A761-4C66-BB0D-AE3ABA7DE4C8}">
      <dsp:nvSpPr>
        <dsp:cNvPr id="0" name=""/>
        <dsp:cNvSpPr/>
      </dsp:nvSpPr>
      <dsp:spPr>
        <a:xfrm>
          <a:off x="3652635" y="2331499"/>
          <a:ext cx="3201185" cy="1152899"/>
        </a:xfrm>
        <a:prstGeom prst="rect">
          <a:avLst/>
        </a:prstGeom>
        <a:solidFill>
          <a:schemeClr val="accent2">
            <a:tint val="40000"/>
            <a:alpha val="90000"/>
            <a:hueOff val="214651"/>
            <a:satOff val="3964"/>
            <a:lumOff val="-4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4651"/>
              <a:satOff val="3964"/>
              <a:lumOff val="-4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i="0" u="none" kern="1200">
              <a:latin typeface="Calibri Light" panose="020F0302020204030204"/>
            </a:rPr>
            <a:t>finding a fitting number of k, giving the best result</a:t>
          </a:r>
        </a:p>
      </dsp:txBody>
      <dsp:txXfrm>
        <a:off x="3652635" y="2331499"/>
        <a:ext cx="3201185" cy="1152899"/>
      </dsp:txXfrm>
    </dsp:sp>
    <dsp:sp modelId="{C5E594DB-521D-4EA7-BCBF-41F1D5C23869}">
      <dsp:nvSpPr>
        <dsp:cNvPr id="0" name=""/>
        <dsp:cNvSpPr/>
      </dsp:nvSpPr>
      <dsp:spPr>
        <a:xfrm>
          <a:off x="7301986" y="1051024"/>
          <a:ext cx="3201185" cy="1280474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u="none" kern="1200">
              <a:latin typeface="Calibri Light" panose="020F0302020204030204"/>
            </a:rPr>
            <a:t>Important</a:t>
          </a:r>
        </a:p>
      </dsp:txBody>
      <dsp:txXfrm>
        <a:off x="7301986" y="1051024"/>
        <a:ext cx="3201185" cy="1280474"/>
      </dsp:txXfrm>
    </dsp:sp>
    <dsp:sp modelId="{6463A2FF-212A-4166-83D3-169EAAB04742}">
      <dsp:nvSpPr>
        <dsp:cNvPr id="0" name=""/>
        <dsp:cNvSpPr/>
      </dsp:nvSpPr>
      <dsp:spPr>
        <a:xfrm>
          <a:off x="7301986" y="2331499"/>
          <a:ext cx="3201185" cy="1152899"/>
        </a:xfrm>
        <a:prstGeom prst="rect">
          <a:avLst/>
        </a:prstGeom>
        <a:solidFill>
          <a:schemeClr val="accent2">
            <a:tint val="40000"/>
            <a:alpha val="90000"/>
            <a:hueOff val="429303"/>
            <a:satOff val="7928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29303"/>
              <a:satOff val="7928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i="0" u="none" kern="1200">
              <a:latin typeface="Calibri Light" panose="020F0302020204030204"/>
            </a:rPr>
            <a:t>Density of our data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i="0" u="none" kern="1200">
              <a:latin typeface="Calibri Light" panose="020F0302020204030204"/>
            </a:rPr>
            <a:t>Keep the size of the test set small</a:t>
          </a:r>
        </a:p>
      </dsp:txBody>
      <dsp:txXfrm>
        <a:off x="7301986" y="2331499"/>
        <a:ext cx="3201185" cy="11528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DF0EB-2E95-4C8D-9628-3D25D61CF457}">
      <dsp:nvSpPr>
        <dsp:cNvPr id="0" name=""/>
        <dsp:cNvSpPr/>
      </dsp:nvSpPr>
      <dsp:spPr>
        <a:xfrm>
          <a:off x="0" y="1440926"/>
          <a:ext cx="10506456" cy="2214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418" tIns="791464" rIns="815418" bIns="270256" numCol="1" spcCol="1270" anchor="t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de-DE" sz="3800" b="0" kern="1200">
              <a:latin typeface="Calibri Light" panose="020F0302020204030204"/>
            </a:rPr>
            <a:t>Nicht fertig</a:t>
          </a:r>
        </a:p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de-DE" sz="3800" b="0" kern="1200">
              <a:latin typeface="Calibri Light" panose="020F0302020204030204"/>
            </a:rPr>
            <a:t>Fragen offen</a:t>
          </a:r>
        </a:p>
      </dsp:txBody>
      <dsp:txXfrm>
        <a:off x="0" y="1440926"/>
        <a:ext cx="10506456" cy="2214450"/>
      </dsp:txXfrm>
    </dsp:sp>
    <dsp:sp modelId="{E7D99FCE-7BBA-4F8B-BCBB-40FAF35AB6F4}">
      <dsp:nvSpPr>
        <dsp:cNvPr id="0" name=""/>
        <dsp:cNvSpPr/>
      </dsp:nvSpPr>
      <dsp:spPr>
        <a:xfrm>
          <a:off x="525322" y="880046"/>
          <a:ext cx="7354519" cy="1121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800" b="0" kern="1200">
              <a:latin typeface="Calibri Light" panose="020F0302020204030204"/>
            </a:rPr>
            <a:t>Siehe Markdown Ideensammlung </a:t>
          </a:r>
        </a:p>
      </dsp:txBody>
      <dsp:txXfrm>
        <a:off x="580082" y="934806"/>
        <a:ext cx="7244999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Click to edit the notes'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4228FBC-8C19-4628-8465-FF368CFC1F91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A87EB4C-A5D8-4144-A047-286A1DF8C680}" type="datetime1">
              <a:rPr b="0" lang="de-DE" sz="1200" spc="-1" strike="noStrike">
                <a:latin typeface="Times New Roman"/>
              </a:rPr>
              <a:t>04.05.2021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F0CE1D4-2B03-4F8D-8E31-53B063985385}" type="slidenum">
              <a:rPr b="0" lang="de-DE" sz="1200" spc="-1" strike="noStrike">
                <a:latin typeface="Times New Roman"/>
              </a:rPr>
              <a:t>14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Cooles Mnist Bild hier her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8171EB9-72B9-4FE3-ACB3-13A87BBAE783}" type="datetime1">
              <a:rPr b="0" lang="de-DE" sz="1200" spc="-1" strike="noStrike">
                <a:latin typeface="Times New Roman"/>
              </a:rPr>
              <a:t>04.05.2021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64BA875-7D4D-41DE-A7C8-14817A6E8280}" type="slidenum">
              <a:rPr b="0" lang="de-DE" sz="1200" spc="-1" strike="noStrike">
                <a:latin typeface="Times New Roman"/>
              </a:rPr>
              <a:t>14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Performance evaluation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Bilder?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6E9F0B9-9A46-494F-B6ED-D019A7DA9290}" type="datetime1">
              <a:rPr b="0" lang="de-DE" sz="1200" spc="-1" strike="noStrike">
                <a:latin typeface="Times New Roman"/>
              </a:rPr>
              <a:t>04.05.2021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85E8CDE-D45F-4C3A-90CD-2DCCBD0B8982}" type="slidenum">
              <a:rPr b="0" lang="de-DE" sz="1200" spc="-1" strike="noStrike">
                <a:latin typeface="Times New Roman"/>
              </a:rPr>
              <a:t>14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Intensität verändern?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Corrupted files?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Googlen: MNIST corrupted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Ist der Datensatz in sich stimmig?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Labels im training data set stimmen nicht zwingend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C6AC707-C430-4362-B910-87C9C0B8A863}" type="datetime1">
              <a:rPr b="0" lang="de-DE" sz="1200" spc="-1" strike="noStrike">
                <a:latin typeface="Times New Roman"/>
              </a:rPr>
              <a:t>04.05.2021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3A70608-0983-40BF-B84F-0E5092B766CC}" type="slidenum">
              <a:rPr b="0" lang="de-DE" sz="1200" spc="-1" strike="noStrike">
                <a:latin typeface="Times New Roman"/>
              </a:rPr>
              <a:t>14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Rewrite benefits-–copied and pasted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18376A6-7F2A-4B0E-AD58-AA6BC94F208B}" type="datetime1">
              <a:rPr b="0" lang="de-DE" sz="1200" spc="-1" strike="noStrike">
                <a:latin typeface="Times New Roman"/>
              </a:rPr>
              <a:t>04.05.2021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95A5197-E140-4311-8A07-51283FF875F4}" type="slidenum">
              <a:rPr b="0" lang="de-DE" sz="1200" spc="-1" strike="noStrike">
                <a:latin typeface="Times New Roman"/>
              </a:rPr>
              <a:t>14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4A23C95-D524-4666-975A-3614C9F6799F}" type="datetime1">
              <a:rPr b="0" lang="de-DE" sz="1200" spc="-1" strike="noStrike">
                <a:latin typeface="Times New Roman"/>
              </a:rPr>
              <a:t>04.05.2021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78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C7554FE-43CC-435C-8205-3049A055713E}" type="slidenum">
              <a:rPr b="0" lang="de-DE" sz="1200" spc="-1" strike="noStrike">
                <a:latin typeface="Times New Roman"/>
              </a:rPr>
              <a:t>14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A3CDB9A-BE9C-4910-8448-9B3737E4F918}" type="datetime1">
              <a:rPr b="0" lang="de-DE" sz="1200" spc="-1" strike="noStrike">
                <a:latin typeface="Times New Roman"/>
              </a:rPr>
              <a:t>04.05.2021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82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87B9886-3FC3-42B1-BAF8-7205282198A6}" type="slidenum">
              <a:rPr b="0" lang="de-DE" sz="1200" spc="-1" strike="noStrike">
                <a:latin typeface="Times New Roman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ABFF7D7-F1B2-46F7-B1C0-BDD85DCFDDF1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04.05.2021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FFB300-1764-4AC9-8E8C-15DC6BD9D218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053B6CE-FE35-4D19-9A2F-A6AA390446C6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04.05.2021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903D580-FD12-4326-9820-C8BA592BDFA9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9.xml"/><Relationship Id="rId2" Type="http://schemas.openxmlformats.org/officeDocument/2006/relationships/diagramLayout" Target="../diagrams/layout9.xml"/><Relationship Id="rId3" Type="http://schemas.openxmlformats.org/officeDocument/2006/relationships/diagramQuickStyle" Target="../diagrams/quickStyle9.xml"/><Relationship Id="rId4" Type="http://schemas.openxmlformats.org/officeDocument/2006/relationships/diagramColors" Target="../diagrams/colors9.xml"/><Relationship Id="rId5" Type="http://schemas.microsoft.com/office/2007/relationships/diagramDrawing" Target="../diagrams/drawing9.xml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diagramData" Target="../diagrams/data10.xml"/><Relationship Id="rId2" Type="http://schemas.openxmlformats.org/officeDocument/2006/relationships/diagramLayout" Target="../diagrams/layout10.xml"/><Relationship Id="rId3" Type="http://schemas.openxmlformats.org/officeDocument/2006/relationships/diagramQuickStyle" Target="../diagrams/quickStyle10.xml"/><Relationship Id="rId4" Type="http://schemas.openxmlformats.org/officeDocument/2006/relationships/diagramColors" Target="../diagrams/colors10.xml"/><Relationship Id="rId5" Type="http://schemas.microsoft.com/office/2007/relationships/diagramDrawing" Target="../diagrams/drawing10.xml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5.xml"/><Relationship Id="rId2" Type="http://schemas.openxmlformats.org/officeDocument/2006/relationships/diagramLayout" Target="../diagrams/layout5.xml"/><Relationship Id="rId3" Type="http://schemas.openxmlformats.org/officeDocument/2006/relationships/diagramQuickStyle" Target="../diagrams/quickStyle5.xml"/><Relationship Id="rId4" Type="http://schemas.openxmlformats.org/officeDocument/2006/relationships/diagramColors" Target="../diagrams/colors5.xml"/><Relationship Id="rId5" Type="http://schemas.microsoft.com/office/2007/relationships/diagramDrawing" Target="../diagrams/drawing5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microsoft.com/office/2007/relationships/diagramDrawing" Target="../diagrams/drawing6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7.xml"/><Relationship Id="rId2" Type="http://schemas.openxmlformats.org/officeDocument/2006/relationships/diagramLayout" Target="../diagrams/layout7.xml"/><Relationship Id="rId3" Type="http://schemas.openxmlformats.org/officeDocument/2006/relationships/diagramQuickStyle" Target="../diagrams/quickStyle7.xml"/><Relationship Id="rId4" Type="http://schemas.openxmlformats.org/officeDocument/2006/relationships/diagramColors" Target="../diagrams/colors7.xml"/><Relationship Id="rId5" Type="http://schemas.microsoft.com/office/2007/relationships/diagramDrawing" Target="../diagrams/drawing7.xml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8.xml"/><Relationship Id="rId2" Type="http://schemas.openxmlformats.org/officeDocument/2006/relationships/diagramLayout" Target="../diagrams/layout8.xml"/><Relationship Id="rId3" Type="http://schemas.openxmlformats.org/officeDocument/2006/relationships/diagramQuickStyle" Target="../diagrams/quickStyle8.xml"/><Relationship Id="rId4" Type="http://schemas.openxmlformats.org/officeDocument/2006/relationships/diagramColors" Target="../diagrams/colors8.xml"/><Relationship Id="rId5" Type="http://schemas.microsoft.com/office/2007/relationships/diagramDrawing" Target="../diagrams/drawing8.xm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Bild 5" descr=""/>
          <p:cNvPicPr/>
          <p:nvPr/>
        </p:nvPicPr>
        <p:blipFill>
          <a:blip r:embed="rId1"/>
          <a:srcRect l="0" t="34927" r="9092" b="11132"/>
          <a:stretch/>
        </p:blipFill>
        <p:spPr>
          <a:xfrm>
            <a:off x="3523320" y="0"/>
            <a:ext cx="8668080" cy="68576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0" y="0"/>
            <a:ext cx="9338760" cy="68576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4313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3"/>
          <p:cNvSpPr txBox="1"/>
          <p:nvPr/>
        </p:nvSpPr>
        <p:spPr>
          <a:xfrm>
            <a:off x="478080" y="1122480"/>
            <a:ext cx="4023000" cy="3203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Calibri Light"/>
              </a:rPr>
              <a:t>Implementation and evaluation of </a:t>
            </a:r>
            <a:br/>
            <a:r>
              <a:rPr b="0" lang="en-US" sz="3700" spc="-1" strike="noStrike">
                <a:solidFill>
                  <a:srgbClr val="ffffff"/>
                </a:solidFill>
                <a:latin typeface="Calibri Light"/>
              </a:rPr>
              <a:t>K-nearest neighbors (KNN) algorithm for handwritten digit recognition.</a:t>
            </a:r>
            <a:endParaRPr b="0" lang="en-US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478080" y="4872960"/>
            <a:ext cx="3977280" cy="1207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de-DE" sz="1600" spc="-1" strike="noStrike">
                <a:solidFill>
                  <a:srgbClr val="ffffff"/>
                </a:solidFill>
                <a:latin typeface="Calibri"/>
              </a:rPr>
              <a:t>Project Proposal – DataScience SoSe 2021 Project 5 Group 2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de-DE" sz="1600" spc="-1" strike="noStrike">
                <a:solidFill>
                  <a:srgbClr val="ffffff"/>
                </a:solidFill>
                <a:latin typeface="Calibri"/>
              </a:rPr>
              <a:t>Maximilian Hingerl, Emma Kray,</a:t>
            </a:r>
            <a:br/>
            <a:r>
              <a:rPr b="0" lang="de-DE" sz="1600" spc="-1" strike="noStrike">
                <a:solidFill>
                  <a:srgbClr val="ffffff"/>
                </a:solidFill>
                <a:latin typeface="Calibri"/>
              </a:rPr>
              <a:t>Nina Gutzeit, Johannes Müller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chemeClr val="tx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TextShape 2"/>
          <p:cNvSpPr txBox="1"/>
          <p:nvPr/>
        </p:nvSpPr>
        <p:spPr>
          <a:xfrm>
            <a:off x="841320" y="334800"/>
            <a:ext cx="10509120" cy="1076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Timeline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842760" y="0"/>
            <a:ext cx="10506240" cy="191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841320" y="1513080"/>
            <a:ext cx="10506240" cy="18000"/>
          </a:xfrm>
          <a:prstGeom prst="rect">
            <a:avLst/>
          </a:prstGeom>
          <a:solidFill>
            <a:srgbClr val="d5d5d5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685800" y="2065680"/>
            <a:ext cx="2538000" cy="108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Calibri"/>
              </a:rPr>
              <a:t>Emma:</a:t>
            </a: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Data Normalization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681120" y="3481200"/>
            <a:ext cx="2538000" cy="108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Calibri"/>
              </a:rPr>
              <a:t>Maxi &amp; Nina:</a:t>
            </a: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3600" spc="-1" strike="noStrike">
                <a:solidFill>
                  <a:srgbClr val="ffffff"/>
                </a:solidFill>
                <a:latin typeface="Calibri"/>
              </a:rPr>
              <a:t>PCA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750560" y="3481200"/>
            <a:ext cx="2538000" cy="108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Connecting our components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681120" y="4896720"/>
            <a:ext cx="2538000" cy="108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Calibri"/>
              </a:rPr>
              <a:t>Johannes:</a:t>
            </a: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3600" spc="-1" strike="noStrike">
                <a:solidFill>
                  <a:srgbClr val="ffffff"/>
                </a:solidFill>
                <a:latin typeface="Calibri"/>
              </a:rPr>
              <a:t>kNN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8972640" y="3466800"/>
            <a:ext cx="2538000" cy="108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Optimization  &amp; performance evaluation</a:t>
            </a:r>
            <a:endParaRPr b="0" lang="de-DE" sz="1800" spc="-1" strike="noStrike">
              <a:latin typeface="Arial"/>
            </a:endParaRPr>
          </a:p>
        </p:txBody>
      </p:sp>
      <p:grpSp>
        <p:nvGrpSpPr>
          <p:cNvPr id="132" name="Group 10"/>
          <p:cNvGrpSpPr/>
          <p:nvPr/>
        </p:nvGrpSpPr>
        <p:grpSpPr>
          <a:xfrm>
            <a:off x="3160440" y="2769840"/>
            <a:ext cx="1575360" cy="2639880"/>
            <a:chOff x="3160440" y="2769840"/>
            <a:chExt cx="1575360" cy="2639880"/>
          </a:xfrm>
        </p:grpSpPr>
        <p:pic>
          <p:nvPicPr>
            <p:cNvPr id="133" name="Graphic 14" descr="Acquisition with solid fill"/>
            <p:cNvPicPr/>
            <p:nvPr/>
          </p:nvPicPr>
          <p:blipFill>
            <a:blip r:embed="rId1"/>
            <a:stretch/>
          </p:blipFill>
          <p:spPr>
            <a:xfrm>
              <a:off x="3160440" y="3198240"/>
              <a:ext cx="1575360" cy="2211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4" name="Graphic 15" descr="Acquisition with solid fill"/>
            <p:cNvPicPr/>
            <p:nvPr/>
          </p:nvPicPr>
          <p:blipFill>
            <a:blip r:embed="rId2"/>
            <a:stretch/>
          </p:blipFill>
          <p:spPr>
            <a:xfrm flipH="1" rot="10800000">
              <a:off x="3160440" y="2769480"/>
              <a:ext cx="1575360" cy="22114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35" name="Graphic 16" descr="Arrow Right with solid fill"/>
          <p:cNvPicPr/>
          <p:nvPr/>
        </p:nvPicPr>
        <p:blipFill>
          <a:blip r:embed="rId3"/>
          <a:stretch/>
        </p:blipFill>
        <p:spPr>
          <a:xfrm>
            <a:off x="7555680" y="3508560"/>
            <a:ext cx="1056960" cy="1056960"/>
          </a:xfrm>
          <a:prstGeom prst="rect">
            <a:avLst/>
          </a:prstGeom>
          <a:ln>
            <a:noFill/>
          </a:ln>
        </p:spPr>
      </p:pic>
      <p:sp>
        <p:nvSpPr>
          <p:cNvPr id="136" name="CustomShape 11"/>
          <p:cNvSpPr/>
          <p:nvPr/>
        </p:nvSpPr>
        <p:spPr>
          <a:xfrm>
            <a:off x="666720" y="1600200"/>
            <a:ext cx="25776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12.05.21 - 15.06.21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4721400" y="3000240"/>
            <a:ext cx="260316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16.06.21 - 20.06.21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38" name="CustomShape 13"/>
          <p:cNvSpPr/>
          <p:nvPr/>
        </p:nvSpPr>
        <p:spPr>
          <a:xfrm>
            <a:off x="8943840" y="3019320"/>
            <a:ext cx="259668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21.06.21 - 15.07.21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Shape 2"/>
          <p:cNvSpPr txBox="1"/>
          <p:nvPr/>
        </p:nvSpPr>
        <p:spPr>
          <a:xfrm>
            <a:off x="841320" y="255960"/>
            <a:ext cx="10506240" cy="10144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Possible application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65800" y="1634400"/>
            <a:ext cx="10451160" cy="18000"/>
          </a:xfrm>
          <a:prstGeom prst="rect">
            <a:avLst/>
          </a:prstGeom>
          <a:solidFill>
            <a:srgbClr val="d5d5d5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 flipV="1">
            <a:off x="841320" y="1537920"/>
            <a:ext cx="1873080" cy="109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9" name="Diagram9"/>
          <p:cNvGraphicFramePr/>
          <p:nvPr>
            <p:extLst>
              <p:ext uri="{D42A27DB-BD31-4B8C-83A1-F6EECF244321}">
                <p14:modId xmlns:p14="http://schemas.microsoft.com/office/powerpoint/2010/main" val="521298223"/>
              </p:ext>
            </p:extLst>
          </p:nvPr>
        </p:nvGraphicFramePr>
        <p:xfrm>
          <a:off x="838080" y="1737360"/>
          <a:ext cx="10506240" cy="453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0" y="0"/>
            <a:ext cx="8452080" cy="6857640"/>
          </a:xfrm>
          <a:custGeom>
            <a:avLst/>
            <a:gdLst/>
            <a:ahLst/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360">
            <a:solidFill>
              <a:srgbClr val="efefef"/>
            </a:solidFill>
          </a:ln>
          <a:effectLst>
            <a:outerShdw algn="l" blurRad="50800" dist="38160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0" y="0"/>
            <a:ext cx="8443080" cy="6857640"/>
          </a:xfrm>
          <a:custGeom>
            <a:avLst/>
            <a:gdLst/>
            <a:ahLst/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Shape 4"/>
          <p:cNvSpPr txBox="1"/>
          <p:nvPr/>
        </p:nvSpPr>
        <p:spPr>
          <a:xfrm>
            <a:off x="617040" y="1238400"/>
            <a:ext cx="7002720" cy="4381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Thank you for your attention!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0" y="2827800"/>
            <a:ext cx="127800" cy="1188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TextShape 2"/>
          <p:cNvSpPr txBox="1"/>
          <p:nvPr/>
        </p:nvSpPr>
        <p:spPr>
          <a:xfrm>
            <a:off x="841320" y="255960"/>
            <a:ext cx="10506240" cy="10144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Possible applications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65800" y="1634400"/>
            <a:ext cx="10451160" cy="18000"/>
          </a:xfrm>
          <a:prstGeom prst="rect">
            <a:avLst/>
          </a:prstGeom>
          <a:solidFill>
            <a:srgbClr val="d5d5d5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"/>
          <p:cNvSpPr/>
          <p:nvPr/>
        </p:nvSpPr>
        <p:spPr>
          <a:xfrm flipV="1">
            <a:off x="841320" y="1537920"/>
            <a:ext cx="1873080" cy="109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0" name="Diagram10"/>
          <p:cNvGraphicFramePr/>
          <p:nvPr>
            <p:extLst>
              <p:ext uri="{D42A27DB-BD31-4B8C-83A1-F6EECF244321}">
                <p14:modId xmlns:p14="http://schemas.microsoft.com/office/powerpoint/2010/main" val="1418589877"/>
              </p:ext>
            </p:extLst>
          </p:nvPr>
        </p:nvGraphicFramePr>
        <p:xfrm>
          <a:off x="838080" y="1737360"/>
          <a:ext cx="10506240" cy="453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Todo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based on the indicated literature for each project, listing the relevant questions/topics that you want to adress in your project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Fragen: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Muss biotechnologische Anwendung oder zwingend digit sein?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4812684-EA61-4151-BF79-E8272ED7A330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04.05.2021</a:t>
            </a:fld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2"/>
          <p:cNvSpPr txBox="1"/>
          <p:nvPr/>
        </p:nvSpPr>
        <p:spPr>
          <a:xfrm>
            <a:off x="838080" y="557280"/>
            <a:ext cx="4862520" cy="556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Calibri Light"/>
              </a:rPr>
              <a:t>Project goals</a:t>
            </a:r>
            <a:endParaRPr b="0" lang="en-US" sz="5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88990520"/>
              </p:ext>
            </p:extLst>
          </p:nvPr>
        </p:nvGraphicFramePr>
        <p:xfrm>
          <a:off x="4600440" y="731520"/>
          <a:ext cx="6752880" cy="581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838080" y="557280"/>
            <a:ext cx="4862520" cy="556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Calibri Light"/>
              </a:rPr>
              <a:t>Dataset</a:t>
            </a:r>
            <a:endParaRPr b="0" lang="en-US" sz="5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922548606"/>
              </p:ext>
            </p:extLst>
          </p:nvPr>
        </p:nvGraphicFramePr>
        <p:xfrm>
          <a:off x="6099120" y="621720"/>
          <a:ext cx="5257440" cy="550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TextShape 2"/>
          <p:cNvSpPr txBox="1"/>
          <p:nvPr/>
        </p:nvSpPr>
        <p:spPr>
          <a:xfrm>
            <a:off x="838080" y="557280"/>
            <a:ext cx="3373920" cy="5567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Calibri Light"/>
              </a:rPr>
              <a:t>Logical algorithm flow</a:t>
            </a:r>
            <a:endParaRPr b="0" lang="en-US" sz="5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021931803"/>
              </p:ext>
            </p:extLst>
          </p:nvPr>
        </p:nvGraphicFramePr>
        <p:xfrm>
          <a:off x="5093280" y="620280"/>
          <a:ext cx="6263280" cy="550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Shape 2"/>
          <p:cNvSpPr txBox="1"/>
          <p:nvPr/>
        </p:nvSpPr>
        <p:spPr>
          <a:xfrm>
            <a:off x="841320" y="334800"/>
            <a:ext cx="10509120" cy="1076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Calibri Light"/>
              </a:rPr>
              <a:t>1. Milestone: implementation of data normalization</a:t>
            </a:r>
            <a:endParaRPr b="0" lang="en-US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842760" y="0"/>
            <a:ext cx="10506240" cy="191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841320" y="1513080"/>
            <a:ext cx="10506240" cy="18000"/>
          </a:xfrm>
          <a:prstGeom prst="rect">
            <a:avLst/>
          </a:prstGeom>
          <a:solidFill>
            <a:srgbClr val="d5d5d5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2098994918"/>
              </p:ext>
            </p:extLst>
          </p:nvPr>
        </p:nvGraphicFramePr>
        <p:xfrm>
          <a:off x="838080" y="1737360"/>
          <a:ext cx="10506240" cy="453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Shape 2"/>
          <p:cNvSpPr txBox="1"/>
          <p:nvPr/>
        </p:nvSpPr>
        <p:spPr>
          <a:xfrm>
            <a:off x="841320" y="334800"/>
            <a:ext cx="10509120" cy="1076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2. Milestone: implementation of PCA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42760" y="0"/>
            <a:ext cx="10506240" cy="191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841320" y="1513080"/>
            <a:ext cx="10506240" cy="18000"/>
          </a:xfrm>
          <a:prstGeom prst="rect">
            <a:avLst/>
          </a:prstGeom>
          <a:solidFill>
            <a:srgbClr val="d5d5d5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933148777"/>
              </p:ext>
            </p:extLst>
          </p:nvPr>
        </p:nvGraphicFramePr>
        <p:xfrm>
          <a:off x="838080" y="1737360"/>
          <a:ext cx="10506240" cy="453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Shape 2"/>
          <p:cNvSpPr txBox="1"/>
          <p:nvPr/>
        </p:nvSpPr>
        <p:spPr>
          <a:xfrm>
            <a:off x="841320" y="334800"/>
            <a:ext cx="10509120" cy="1076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3. Milestone: implement classification algorithm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842760" y="0"/>
            <a:ext cx="10506240" cy="191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841320" y="1513080"/>
            <a:ext cx="10506240" cy="18000"/>
          </a:xfrm>
          <a:prstGeom prst="rect">
            <a:avLst/>
          </a:prstGeom>
          <a:solidFill>
            <a:srgbClr val="d5d5d5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241932609"/>
              </p:ext>
            </p:extLst>
          </p:nvPr>
        </p:nvGraphicFramePr>
        <p:xfrm>
          <a:off x="838080" y="182556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Shape 2"/>
          <p:cNvSpPr txBox="1"/>
          <p:nvPr/>
        </p:nvSpPr>
        <p:spPr>
          <a:xfrm>
            <a:off x="841320" y="334800"/>
            <a:ext cx="10509120" cy="1076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K-nearest neighbors algorithm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42760" y="0"/>
            <a:ext cx="10506240" cy="191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841320" y="1513080"/>
            <a:ext cx="10506240" cy="18000"/>
          </a:xfrm>
          <a:prstGeom prst="rect">
            <a:avLst/>
          </a:prstGeom>
          <a:solidFill>
            <a:srgbClr val="d5d5d5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1291138031"/>
              </p:ext>
            </p:extLst>
          </p:nvPr>
        </p:nvGraphicFramePr>
        <p:xfrm>
          <a:off x="838080" y="1669320"/>
          <a:ext cx="7877880" cy="450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17" name="Grafik 6" descr=""/>
          <p:cNvPicPr/>
          <p:nvPr/>
        </p:nvPicPr>
        <p:blipFill>
          <a:blip r:embed="rId6"/>
          <a:stretch/>
        </p:blipFill>
        <p:spPr>
          <a:xfrm>
            <a:off x="8716320" y="1595880"/>
            <a:ext cx="2630880" cy="1832760"/>
          </a:xfrm>
          <a:prstGeom prst="rect">
            <a:avLst/>
          </a:prstGeom>
          <a:ln>
            <a:noFill/>
          </a:ln>
        </p:spPr>
      </p:pic>
      <p:sp>
        <p:nvSpPr>
          <p:cNvPr id="118" name="CustomShape 5"/>
          <p:cNvSpPr/>
          <p:nvPr/>
        </p:nvSpPr>
        <p:spPr>
          <a:xfrm>
            <a:off x="0" y="6611760"/>
            <a:ext cx="5996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Image source: Carl Hermann, DataAnalysis3FS_WS2021_Woche2.pdf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841320" y="334800"/>
            <a:ext cx="10509120" cy="1076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4. Milestone: testing the algorithm</a:t>
            </a:r>
            <a:br/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842760" y="0"/>
            <a:ext cx="10506240" cy="191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841320" y="1513080"/>
            <a:ext cx="10506240" cy="18000"/>
          </a:xfrm>
          <a:prstGeom prst="rect">
            <a:avLst/>
          </a:prstGeom>
          <a:solidFill>
            <a:srgbClr val="d5d5d5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8" name="Diagram8"/>
          <p:cNvGraphicFramePr/>
          <p:nvPr>
            <p:extLst>
              <p:ext uri="{D42A27DB-BD31-4B8C-83A1-F6EECF244321}">
                <p14:modId xmlns:p14="http://schemas.microsoft.com/office/powerpoint/2010/main" val="3357051349"/>
              </p:ext>
            </p:extLst>
          </p:nvPr>
        </p:nvGraphicFramePr>
        <p:xfrm>
          <a:off x="838080" y="1737360"/>
          <a:ext cx="10506240" cy="453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LibreOffice/6.3.0.4$Windows_X86_64 LibreOffice_project/057fc023c990d676a43019934386b85b21a9ee99</Application>
  <Words>682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2021-04-19T21:52:56Z</dcterms:created>
  <dc:creator>Johannes Müller</dc:creator>
  <dc:description/>
  <dc:language>de-DE</dc:language>
  <cp:lastModifiedBy/>
  <dcterms:modified xsi:type="dcterms:W3CDTF">2021-05-04T09:00:37Z</dcterms:modified>
  <cp:revision>2</cp:revision>
  <dc:subject/>
  <dc:title>Implementation and evaluation of K-nearest neighbors (KNN) algorithm for handwritten digit recognition.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2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