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4" r:id="rId12"/>
    <p:sldId id="266" r:id="rId13"/>
    <p:sldId id="269" r:id="rId14"/>
    <p:sldId id="270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764" y="2110430"/>
            <a:ext cx="4937760" cy="4023359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surrounded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label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4C3061-D558-447B-A988-09ECE1446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39771-9C8F-497E-8974-E09A86FEE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If k is too big, 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B54B0B-6CFB-4B92-A5DC-5DCD05B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digits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: Find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 	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digits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 3 different </a:t>
            </a:r>
            <a:r>
              <a:rPr lang="de-DE" dirty="0" err="1"/>
              <a:t>methods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62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PowerPoint-Präsentation</vt:lpstr>
      <vt:lpstr>Finding meta digits</vt:lpstr>
      <vt:lpstr>PowerPoint-Präsentation</vt:lpstr>
      <vt:lpstr>Best recognizable digit</vt:lpstr>
      <vt:lpstr>Why are there mispredictions?</vt:lpstr>
      <vt:lpstr>Heatmap with confused digits</vt:lpstr>
      <vt:lpstr>Wrong predicted digits</vt:lpstr>
      <vt:lpstr>DRAWING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Christopher Heidebrecht</cp:lastModifiedBy>
  <cp:revision>13</cp:revision>
  <dcterms:created xsi:type="dcterms:W3CDTF">2019-07-22T19:43:37Z</dcterms:created>
  <dcterms:modified xsi:type="dcterms:W3CDTF">2019-07-24T08:25:01Z</dcterms:modified>
</cp:coreProperties>
</file>