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72553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recognizes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digit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portrayed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test-image </a:t>
            </a:r>
          </a:p>
          <a:p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-images.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Images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: </a:t>
            </a:r>
            <a:r>
              <a:rPr lang="de-DE" sz="2000" dirty="0" err="1"/>
              <a:t>centralized</a:t>
            </a:r>
            <a:r>
              <a:rPr lang="de-DE" sz="2000" dirty="0"/>
              <a:t> and </a:t>
            </a:r>
            <a:r>
              <a:rPr lang="de-DE" sz="2000" dirty="0" err="1"/>
              <a:t>grayscaled</a:t>
            </a:r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Images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Images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:a16="http://schemas.microsoft.com/office/drawing/2014/main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trainings-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trainings-images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test-image.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693392" y="2057400"/>
            <a:ext cx="10290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-&gt; a 784 dimensional 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 </a:t>
            </a: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and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r>
              <a:rPr lang="de-DE" sz="2000" dirty="0"/>
              <a:t>		 May </a:t>
            </a: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KNN </a:t>
            </a:r>
            <a:r>
              <a:rPr lang="de-DE" sz="2000" dirty="0" err="1"/>
              <a:t>algorithm</a:t>
            </a:r>
            <a:r>
              <a:rPr lang="de-DE" sz="2000" dirty="0"/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9" y="3749041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ADB41E8-1FE5-4790-81E4-9FA1EA7A680A}"/>
              </a:ext>
            </a:extLst>
          </p:cNvPr>
          <p:cNvSpPr txBox="1"/>
          <p:nvPr/>
        </p:nvSpPr>
        <p:spPr>
          <a:xfrm>
            <a:off x="2845117" y="378773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Vectorspace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784, 2, 20, 100 and 700 </a:t>
            </a:r>
            <a:r>
              <a:rPr lang="de-DE" sz="2000" dirty="0" err="1"/>
              <a:t>dimensions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7A373C-1875-4D36-BD3C-049E9516B803}"/>
              </a:ext>
            </a:extLst>
          </p:cNvPr>
          <p:cNvSpPr txBox="1"/>
          <p:nvPr/>
        </p:nvSpPr>
        <p:spPr>
          <a:xfrm>
            <a:off x="4366201" y="5154903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KNN/PCA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4C0C6E-2766-45EA-A93B-6AABFDD3F619}"/>
              </a:ext>
            </a:extLst>
          </p:cNvPr>
          <p:cNvSpPr txBox="1"/>
          <p:nvPr/>
        </p:nvSpPr>
        <p:spPr>
          <a:xfrm flipH="1">
            <a:off x="1097280" y="1918037"/>
            <a:ext cx="10580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Needs a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record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rate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correctly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KNN and PCA </a:t>
            </a:r>
            <a:r>
              <a:rPr lang="de-DE" sz="2000" dirty="0" err="1"/>
              <a:t>to</a:t>
            </a:r>
            <a:r>
              <a:rPr lang="de-DE" sz="2000" dirty="0"/>
              <a:t> find out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K and T (</a:t>
            </a:r>
            <a:r>
              <a:rPr lang="de-DE" sz="2000" dirty="0" err="1"/>
              <a:t>dimensions</a:t>
            </a:r>
            <a:r>
              <a:rPr lang="de-DE" sz="2000" dirty="0"/>
              <a:t>)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8B2EE34-B8EE-4BF1-B3D1-6B70C86D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t="6878" r="8090" b="5574"/>
          <a:stretch/>
        </p:blipFill>
        <p:spPr>
          <a:xfrm>
            <a:off x="949960" y="3242926"/>
            <a:ext cx="3736340" cy="2912466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CBA23CC-576A-4326-8AB4-E0E782005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3507" r="7820" b="16895"/>
          <a:stretch/>
        </p:blipFill>
        <p:spPr>
          <a:xfrm>
            <a:off x="5842000" y="3242926"/>
            <a:ext cx="3736340" cy="29163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5A02E8-97E5-43DC-A343-4B63BB73A948}"/>
              </a:ext>
            </a:extLst>
          </p:cNvPr>
          <p:cNvSpPr txBox="1"/>
          <p:nvPr/>
        </p:nvSpPr>
        <p:spPr>
          <a:xfrm>
            <a:off x="4011515" y="6024587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AF8BE7-4D29-4120-8B6C-C0617FC4823E}"/>
              </a:ext>
            </a:extLst>
          </p:cNvPr>
          <p:cNvSpPr txBox="1"/>
          <p:nvPr/>
        </p:nvSpPr>
        <p:spPr>
          <a:xfrm flipH="1">
            <a:off x="1097280" y="1982839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imagedata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numbers</a:t>
            </a:r>
            <a:r>
              <a:rPr lang="de-DE" sz="2000" dirty="0"/>
              <a:t>, so </a:t>
            </a:r>
            <a:r>
              <a:rPr lang="de-DE" sz="2000" dirty="0" err="1"/>
              <a:t>we</a:t>
            </a:r>
            <a:r>
              <a:rPr lang="de-DE" sz="2000" dirty="0"/>
              <a:t> reverse-</a:t>
            </a:r>
            <a:r>
              <a:rPr lang="de-DE" sz="2000" dirty="0" err="1"/>
              <a:t>transform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jpg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err="1"/>
              <a:t>For</a:t>
            </a:r>
            <a:r>
              <a:rPr lang="de-DE" sz="2000" u="sng" dirty="0"/>
              <a:t> </a:t>
            </a:r>
            <a:r>
              <a:rPr lang="de-DE" sz="2000" u="sng" dirty="0" err="1"/>
              <a:t>Example</a:t>
            </a:r>
            <a:r>
              <a:rPr lang="de-DE" sz="2000" u="sng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View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falsely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B5B46E-131F-4826-B800-2829288C4A99}"/>
              </a:ext>
            </a:extLst>
          </p:cNvPr>
          <p:cNvSpPr txBox="1"/>
          <p:nvPr/>
        </p:nvSpPr>
        <p:spPr>
          <a:xfrm>
            <a:off x="6795245" y="5674248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359DF27-0431-40C1-AAEA-10323C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475"/>
              </p:ext>
            </p:extLst>
          </p:nvPr>
        </p:nvGraphicFramePr>
        <p:xfrm>
          <a:off x="1202495" y="2658610"/>
          <a:ext cx="4423186" cy="329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49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1041139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76417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25221-F4E0-416C-8FB0-F41F029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144FCF-8160-45CB-AF72-B1E01D48110B}"/>
              </a:ext>
            </a:extLst>
          </p:cNvPr>
          <p:cNvSpPr/>
          <p:nvPr/>
        </p:nvSpPr>
        <p:spPr>
          <a:xfrm>
            <a:off x="3867151" y="3413281"/>
            <a:ext cx="2867025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Parser: CSV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0448F9-72C8-413F-9D70-4409E2DE11C8}"/>
              </a:ext>
            </a:extLst>
          </p:cNvPr>
          <p:cNvSpPr/>
          <p:nvPr/>
        </p:nvSpPr>
        <p:spPr>
          <a:xfrm>
            <a:off x="4452937" y="5122535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80D00F-FD97-4A25-8D38-2CA232B64C83}"/>
              </a:ext>
            </a:extLst>
          </p:cNvPr>
          <p:cNvSpPr/>
          <p:nvPr/>
        </p:nvSpPr>
        <p:spPr>
          <a:xfrm>
            <a:off x="4476751" y="4272670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652C8A-EF34-443B-BEB8-8B5DF46B51EB}"/>
              </a:ext>
            </a:extLst>
          </p:cNvPr>
          <p:cNvSpPr/>
          <p:nvPr/>
        </p:nvSpPr>
        <p:spPr>
          <a:xfrm>
            <a:off x="6734176" y="4272670"/>
            <a:ext cx="2781301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67835D-B0D2-4792-AD45-26DF015FBC36}"/>
              </a:ext>
            </a:extLst>
          </p:cNvPr>
          <p:cNvSpPr/>
          <p:nvPr/>
        </p:nvSpPr>
        <p:spPr>
          <a:xfrm>
            <a:off x="6734176" y="5132053"/>
            <a:ext cx="1952627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52AD02-69CE-4013-B9CC-1224A53A42F3}"/>
              </a:ext>
            </a:extLst>
          </p:cNvPr>
          <p:cNvSpPr/>
          <p:nvPr/>
        </p:nvSpPr>
        <p:spPr>
          <a:xfrm>
            <a:off x="3090863" y="2145029"/>
            <a:ext cx="1952626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handwriting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A1C79-AB5E-4320-A47F-958AE6BBE9F2}"/>
              </a:ext>
            </a:extLst>
          </p:cNvPr>
          <p:cNvSpPr/>
          <p:nvPr/>
        </p:nvSpPr>
        <p:spPr>
          <a:xfrm>
            <a:off x="5662613" y="2145029"/>
            <a:ext cx="2586037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Analog 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letters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D46719-C1A0-4F14-B082-F80632595B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67176" y="2506979"/>
            <a:ext cx="714374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73EB8DE-6007-4698-90F1-AB21DE6D886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857875" y="2506979"/>
            <a:ext cx="1097757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8EA95B4-1972-46D5-B3E8-2705355D8206}"/>
              </a:ext>
            </a:extLst>
          </p:cNvPr>
          <p:cNvCxnSpPr>
            <a:cxnSpLocks/>
          </p:cNvCxnSpPr>
          <p:nvPr/>
        </p:nvCxnSpPr>
        <p:spPr>
          <a:xfrm>
            <a:off x="4900614" y="3825708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714CC57-CF7B-4DC0-923E-1DF969389D60}"/>
              </a:ext>
            </a:extLst>
          </p:cNvPr>
          <p:cNvCxnSpPr>
            <a:cxnSpLocks/>
          </p:cNvCxnSpPr>
          <p:nvPr/>
        </p:nvCxnSpPr>
        <p:spPr>
          <a:xfrm>
            <a:off x="4900614" y="4667957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AA6557-3089-4109-B91D-BFBCE8968F0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38775" y="4444121"/>
            <a:ext cx="1295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E4A8C46-F5FD-47C9-BD8D-0E332217A0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00663" y="5298748"/>
            <a:ext cx="1309687" cy="4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0FF87C3-674E-402E-9DF8-D2DBC94CBFD1}"/>
              </a:ext>
            </a:extLst>
          </p:cNvPr>
          <p:cNvSpPr txBox="1"/>
          <p:nvPr/>
        </p:nvSpPr>
        <p:spPr>
          <a:xfrm>
            <a:off x="1064406" y="2125949"/>
            <a:ext cx="200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Things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try</a:t>
            </a:r>
            <a:r>
              <a:rPr lang="de-DE" sz="2000" b="1" dirty="0"/>
              <a:t> out: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9324975" y="2017516"/>
            <a:ext cx="1952626" cy="61697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maybe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75037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312</Words>
  <Application>Microsoft Office PowerPoint</Application>
  <PresentationFormat>Breitbild</PresentationFormat>
  <Paragraphs>123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1_HDOfficeLightV0</vt:lpstr>
      <vt:lpstr>Rückblick</vt:lpstr>
      <vt:lpstr>Image Analysis</vt:lpstr>
      <vt:lpstr>MNIST-Dataset</vt:lpstr>
      <vt:lpstr>MNIST-Dataset</vt:lpstr>
      <vt:lpstr>K Nearest Neighbour (KNN)</vt:lpstr>
      <vt:lpstr>Principal Component Analysis (PCA)</vt:lpstr>
      <vt:lpstr>Optimizing parameters for the KNN/PCA</vt:lpstr>
      <vt:lpstr>Visualization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Lukas Voos</cp:lastModifiedBy>
  <cp:revision>35</cp:revision>
  <dcterms:created xsi:type="dcterms:W3CDTF">2019-05-10T14:06:44Z</dcterms:created>
  <dcterms:modified xsi:type="dcterms:W3CDTF">2019-05-13T16:38:31Z</dcterms:modified>
</cp:coreProperties>
</file>