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smtClean="0"/>
              <a:t>(28x28=784 </a:t>
            </a:r>
            <a:r>
              <a:rPr lang="de-DE" sz="2000" dirty="0" err="1" smtClean="0"/>
              <a:t>pixels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xmlns="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xmlns="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Needs a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rate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correctly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KNN and PCA </a:t>
            </a:r>
            <a:r>
              <a:rPr lang="de-DE" sz="2000" dirty="0" err="1"/>
              <a:t>to</a:t>
            </a:r>
            <a:r>
              <a:rPr lang="de-DE" sz="2000" dirty="0"/>
              <a:t> find out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k and T (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dimensionsafter PCA)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949960" y="3242926"/>
            <a:ext cx="3736340" cy="291246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xmlns="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5842000" y="3242926"/>
            <a:ext cx="3736340" cy="29163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15A02E8-97E5-43DC-A343-4B63BB73A948}"/>
              </a:ext>
            </a:extLst>
          </p:cNvPr>
          <p:cNvSpPr txBox="1"/>
          <p:nvPr/>
        </p:nvSpPr>
        <p:spPr>
          <a:xfrm>
            <a:off x="4011515" y="6024587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 smtClean="0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B8B5B46E-131F-4826-B800-2829288C4A99}"/>
              </a:ext>
            </a:extLst>
          </p:cNvPr>
          <p:cNvSpPr txBox="1"/>
          <p:nvPr/>
        </p:nvSpPr>
        <p:spPr>
          <a:xfrm>
            <a:off x="6795245" y="5674248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xmlns="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FCA1C79-AB5E-4320-A47F-958AE6BBE9F2}"/>
              </a:ext>
            </a:extLst>
          </p:cNvPr>
          <p:cNvSpPr/>
          <p:nvPr/>
        </p:nvSpPr>
        <p:spPr>
          <a:xfrm>
            <a:off x="5662613" y="2145029"/>
            <a:ext cx="2586037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Analog 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5" y="2506979"/>
            <a:ext cx="1097757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D462E61F-36B7-4D4E-8D16-AA0A2D4CD544}"/>
              </a:ext>
            </a:extLst>
          </p:cNvPr>
          <p:cNvSpPr/>
          <p:nvPr/>
        </p:nvSpPr>
        <p:spPr>
          <a:xfrm>
            <a:off x="9324975" y="2017516"/>
            <a:ext cx="1952626" cy="6169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71838"/>
              </p:ext>
            </p:extLst>
          </p:nvPr>
        </p:nvGraphicFramePr>
        <p:xfrm>
          <a:off x="1096963" y="1846263"/>
          <a:ext cx="10058400" cy="44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/>
                <a:gridCol w="309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ru-RU" dirty="0"/>
                    </a:p>
                  </a:txBody>
                  <a:tcPr/>
                </a:tc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K-number, success-rate from k plotting 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</a:t>
                      </a:r>
                      <a:r>
                        <a:rPr lang="en-US" dirty="0" smtClean="0"/>
                        <a:t>of recognized/falsely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recognized </a:t>
                      </a:r>
                      <a:r>
                        <a:rPr lang="en-US" baseline="0" dirty="0" smtClean="0"/>
                        <a:t>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PCA, optimal</a:t>
                      </a:r>
                      <a:r>
                        <a:rPr lang="en-US" baseline="0" dirty="0" smtClean="0"/>
                        <a:t> number T of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in</a:t>
                      </a:r>
                      <a:r>
                        <a:rPr lang="en-US" baseline="0" dirty="0" smtClean="0"/>
                        <a:t> PCA-space, success rate from T and K plotting, optimal K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of our handwriting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30</TotalTime>
  <Words>396</Words>
  <Application>Microsoft Office PowerPoint</Application>
  <PresentationFormat>Произвольный</PresentationFormat>
  <Paragraphs>145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42</cp:revision>
  <dcterms:created xsi:type="dcterms:W3CDTF">2019-05-10T14:06:44Z</dcterms:created>
  <dcterms:modified xsi:type="dcterms:W3CDTF">2019-05-14T13:19:33Z</dcterms:modified>
</cp:coreProperties>
</file>