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notesMasterIdLst>
    <p:notesMasterId r:id="rId21"/>
  </p:notes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8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916F6-C54A-40A2-8105-40497B89CF3B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2F9-A436-48D9-839A-72EA6E56B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17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5C5-87F9-4051-851A-8E8E6734843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B9F-E1D3-46D2-A1BD-3B3F23DA19E9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AB3-8550-4870-9ACE-1F5AD8AF2234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5DDA-2C36-4529-8EBC-D0CAB8CBB87F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CEAD-954B-47B3-BC5C-040C2EBDF397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F93C-E1F4-4F20-8613-5177E358C923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B480-89D7-4A72-BBF4-B0073C6D3AFB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57D5-F482-496C-945F-39C6D82ED17C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C423-4C8E-4024-988D-71CB633B0ACC}" type="datetime1">
              <a:rPr lang="de-DE" smtClean="0"/>
              <a:t>25.07.2019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B4CB-3EAA-4D97-B6AD-70F862ABEB5D}" type="datetime1">
              <a:rPr lang="de-DE" smtClean="0"/>
              <a:t>25.07.2019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9760-9C1E-4B8F-BBF8-52129866B2AC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647-2145-4D94-8590-8435CF66B1C4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96D-2825-4E85-BA4A-A14844CB9C87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D26-B5D6-46B5-A9BA-BED25693C542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07CC-B400-4CF8-862B-8D41DE688331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F2E-F5C1-4D6A-B6D7-5C70F0BFA131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DC79-5653-4FCA-85E5-1C82A8DD717D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ED4-0F99-4DF0-9FBF-0B69E51A772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3DD2-5BC5-4F0E-9028-8F52A7EAC182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C3AE-C086-41DE-A0D0-15CC509DF25E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EB90-0EA9-40EC-83CE-84E1D76C31EC}" type="datetime1">
              <a:rPr lang="de-DE" smtClean="0"/>
              <a:t>25.07.2019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D1C2-6D78-475B-A258-5FCA05F5C7ED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A344-724E-4923-9DBF-6806621986D9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80BFA2-4F05-436B-9023-7AB39713DC64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ADA9-1299-491C-8B6E-F5E553C07B9B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2E2-B2ED-4F47-9654-78833CC22AF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D2A-0549-4DBA-BCB3-527556FFEE57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E2AF-B228-4761-8FEC-3EC00FA20C10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B005-255E-486C-B1AE-EA3E0B388F91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8AD-D91F-4BFF-B977-8ADA6D87FBC1}" type="datetime1">
              <a:rPr lang="de-DE" smtClean="0"/>
              <a:t>25.07.2019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6EC3-281F-4FC0-A25C-351FA030F632}" type="datetime1">
              <a:rPr lang="de-DE" smtClean="0"/>
              <a:t>25.07.2019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0EA2-E2C4-4E6D-9AAA-32F8F349B5A5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683-D01D-4293-800B-B172C8D16A2B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C7CCBD-12CA-4CA8-9309-BEBEB74536F0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64A0C1-6807-4CFF-B192-70C3865CB100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F278E1-8AD1-4B62-BB85-7854803F3FA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3CC58E3-BDF9-495D-9327-85F68058B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A0CA737-33FC-47E3-965A-D1C2CAA62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2189942-24EB-488E-8B69-EB80F7E53E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83253" y="1373735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xmlns="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29E218-74FB-4455-98BE-F2C5BA897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8D75FD-D4F9-4D11-B70D-82EFCB4CF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638A98B-4B4B-4607-B11F-7DCA0D7CCE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E3B9B0E-204E-4BFD-B58A-E71D9CDC3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1121E64-CB88-4BF5-B531-C0316E7F6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AB6E427-3F73-4C06-A5D5-AE52C3883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C9BDAA-0390-4B39-9B5C-BC95E5120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9DB1FE5-9D46-433B-99D1-2F1B8DC798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xmlns="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xmlns="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:a16="http://schemas.microsoft.com/office/drawing/2014/main" xmlns="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Cumulativity</a:t>
            </a:r>
            <a:r>
              <a:rPr lang="en-US" sz="2200" dirty="0" smtClean="0"/>
              <a:t> in prediction accuracy for a certain digit or even data-point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Which digits have higher average noise component (recognized better by  78 than by 784)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metrics for the distance calculation and their effect on the accuracy of recognition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types of dimensionality reduction methods (</a:t>
            </a:r>
            <a:r>
              <a:rPr lang="en-US" sz="2200" dirty="0" err="1" smtClean="0"/>
              <a:t>f.i</a:t>
            </a:r>
            <a:r>
              <a:rPr lang="en-US" sz="2200" dirty="0" smtClean="0"/>
              <a:t>. kernel PCA) -&gt; a hypothetical further increase in accuracy of recognition and noise elimination.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160431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18674" y="5216268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666416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743349"/>
            <a:ext cx="866274" cy="1384734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25500" y="2475607"/>
            <a:ext cx="809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Main </a:t>
            </a:r>
            <a:r>
              <a:rPr lang="en-US" sz="2000" dirty="0"/>
              <a:t>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59" y="2560541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1" y="2452819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5500" y="2875717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13743" y="475460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25500" y="2052709"/>
            <a:ext cx="52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Preparations: self-written parser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xmlns="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44C3061-D558-447B-A988-09ECE1446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339771-9C8F-497E-8974-E09A86FEEB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If k is too </a:t>
            </a:r>
            <a:r>
              <a:rPr lang="en-US" sz="2400" dirty="0" smtClean="0">
                <a:solidFill>
                  <a:schemeClr val="bg1"/>
                </a:solidFill>
              </a:rPr>
              <a:t>big , there is a risk that </a:t>
            </a:r>
            <a:r>
              <a:rPr lang="en-US" sz="2400" dirty="0">
                <a:solidFill>
                  <a:schemeClr val="bg1"/>
                </a:solidFill>
              </a:rPr>
              <a:t>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DB54B0B-6CFB-4B92-A5DC-5DCD05BE5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xmlns="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xmlns="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xmlns="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29" y="104028"/>
            <a:ext cx="11487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tendencies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94299"/>
            <a:ext cx="90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2 </a:t>
            </a:r>
            <a:r>
              <a:rPr lang="de-DE" sz="2000" dirty="0" err="1"/>
              <a:t>dimensions</a:t>
            </a:r>
            <a:r>
              <a:rPr lang="de-DE" sz="2000" dirty="0"/>
              <a:t>: 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5% </a:t>
            </a:r>
            <a:r>
              <a:rPr lang="de-DE" sz="2000" dirty="0" err="1"/>
              <a:t>variance</a:t>
            </a:r>
            <a:r>
              <a:rPr lang="de-DE" sz="2000" dirty="0"/>
              <a:t>, but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30% </a:t>
            </a:r>
            <a:r>
              <a:rPr lang="de-DE" sz="2000" dirty="0" err="1"/>
              <a:t>accuracy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3 </a:t>
            </a:r>
            <a:r>
              <a:rPr lang="de-DE" sz="2000" dirty="0" err="1"/>
              <a:t>dimensions</a:t>
            </a:r>
            <a:r>
              <a:rPr lang="de-DE" sz="2000" dirty="0"/>
              <a:t>: 5% </a:t>
            </a:r>
            <a:r>
              <a:rPr lang="de-DE" sz="2000" dirty="0" err="1"/>
              <a:t>variance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increase</a:t>
            </a:r>
            <a:r>
              <a:rPr lang="de-DE" sz="2000" dirty="0"/>
              <a:t> in </a:t>
            </a:r>
            <a:r>
              <a:rPr lang="de-DE" sz="2000" dirty="0" err="1"/>
              <a:t>accuracy</a:t>
            </a:r>
            <a:r>
              <a:rPr lang="de-DE" sz="2000" dirty="0"/>
              <a:t> (</a:t>
            </a:r>
            <a:r>
              <a:rPr lang="de-DE" sz="2000" dirty="0" err="1"/>
              <a:t>to</a:t>
            </a:r>
            <a:r>
              <a:rPr lang="de-DE" sz="2000" dirty="0"/>
              <a:t> 50%)</a:t>
            </a:r>
          </a:p>
          <a:p>
            <a:endParaRPr lang="ru-RU" sz="20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7608163" y="1157359"/>
            <a:ext cx="656947" cy="38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40318" y="994299"/>
            <a:ext cx="387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these 30% from 2 dimensions in 50% in 3 dimensions?</a:t>
            </a:r>
            <a:endParaRPr lang="ru-RU" sz="2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0" y="1855433"/>
            <a:ext cx="12260062" cy="6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29" y="2088859"/>
            <a:ext cx="118161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More generally, are there digits which were recognized in </a:t>
            </a:r>
            <a:r>
              <a:rPr lang="en-US" sz="2200" b="1" dirty="0" smtClean="0"/>
              <a:t>n</a:t>
            </a:r>
            <a:r>
              <a:rPr lang="en-US" sz="2200" dirty="0" smtClean="0"/>
              <a:t> dimensions, but mixed up in </a:t>
            </a:r>
            <a:r>
              <a:rPr lang="en-US" sz="2200" b="1" dirty="0" smtClean="0"/>
              <a:t>n+1</a:t>
            </a:r>
            <a:r>
              <a:rPr lang="en-US" sz="2200" dirty="0" smtClean="0"/>
              <a:t>?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  </a:t>
            </a:r>
            <a:r>
              <a:rPr lang="en-US" sz="2200" u="sng" dirty="0" smtClean="0"/>
              <a:t>Solution</a:t>
            </a:r>
            <a:r>
              <a:rPr lang="en-US" sz="2200" dirty="0" smtClean="0"/>
              <a:t>: 784 diagrams with 10 categories and accuracy of recognition for every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 smtClean="0"/>
              <a:t>2) (Hypothesis) 30% and 50% of accuracy are not evenly spread among all digits. There are some, which can recognized even with 2 dimension and some, which are unrecognizable even in 10. (should be seen from the 1. diagram) With which digits are they often mixed up by different dimensions?</a:t>
            </a:r>
          </a:p>
          <a:p>
            <a:endParaRPr lang="en-US" sz="2200" dirty="0"/>
          </a:p>
          <a:p>
            <a:r>
              <a:rPr lang="en-US" sz="2200" dirty="0" smtClean="0"/>
              <a:t>3) There is the maximum of accuracy by 78 dimensions due to noise reduction. But what digits are better recognized by 78 than by 784. 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-&gt; digits with a high noise-component</a:t>
            </a:r>
            <a:endParaRPr lang="ru-RU" sz="2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655</Words>
  <Application>Microsoft Office PowerPoint</Application>
  <PresentationFormat>Произвольный</PresentationFormat>
  <Paragraphs>105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35</cp:revision>
  <dcterms:created xsi:type="dcterms:W3CDTF">2019-07-22T19:43:37Z</dcterms:created>
  <dcterms:modified xsi:type="dcterms:W3CDTF">2019-07-25T08:44:25Z</dcterms:modified>
</cp:coreProperties>
</file>