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4" r:id="rId12"/>
    <p:sldId id="266" r:id="rId13"/>
    <p:sldId id="269" r:id="rId14"/>
    <p:sldId id="270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23.07.2019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764" y="2110430"/>
            <a:ext cx="4937760" cy="4023359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surrounded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label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=""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Hetmap</a:t>
            </a:r>
            <a:r>
              <a:rPr lang="en-US" sz="4400" dirty="0">
                <a:solidFill>
                  <a:srgbClr val="FFFFFF"/>
                </a:solidFill>
              </a:rPr>
              <a:t> 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=""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=""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=""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r>
              <a:rPr lang="de-DE" dirty="0" smtClean="0"/>
              <a:t> </a:t>
            </a:r>
            <a:r>
              <a:rPr lang="de-DE" dirty="0" err="1" smtClean="0"/>
              <a:t>recognisition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Scikit</a:t>
            </a:r>
            <a:r>
              <a:rPr lang="en-US" sz="2000" dirty="0" smtClean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Drawing </a:t>
            </a:r>
            <a:r>
              <a:rPr lang="en-US" sz="2000" dirty="0" err="1" smtClean="0"/>
              <a:t>enviroment</a:t>
            </a:r>
            <a:endParaRPr lang="en-US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44C3061-D558-447B-A988-09ECE1446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339771-9C8F-497E-8974-E09A86FEE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</a:t>
            </a:r>
            <a:r>
              <a:rPr lang="de-DE" sz="3600" dirty="0" err="1" smtClean="0">
                <a:solidFill>
                  <a:srgbClr val="FFFFFF"/>
                </a:solidFill>
              </a:rPr>
              <a:t>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est </a:t>
            </a:r>
            <a:r>
              <a:rPr lang="en-US" sz="2400" dirty="0">
                <a:solidFill>
                  <a:srgbClr val="FFFFFF"/>
                </a:solidFill>
              </a:rPr>
              <a:t>number of nearest </a:t>
            </a:r>
            <a:r>
              <a:rPr lang="en-US" sz="2400" dirty="0" smtClean="0">
                <a:solidFill>
                  <a:srgbClr val="FFFFFF"/>
                </a:solidFill>
              </a:rPr>
              <a:t>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Around </a:t>
            </a:r>
            <a:r>
              <a:rPr lang="en-US" sz="1600" dirty="0">
                <a:solidFill>
                  <a:srgbClr val="FFFFFF"/>
                </a:solidFill>
              </a:rPr>
              <a:t>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If k is to big too far </a:t>
            </a:r>
            <a:r>
              <a:rPr lang="en-US" sz="2400" dirty="0" smtClean="0">
                <a:solidFill>
                  <a:srgbClr val="FF0000"/>
                </a:solidFill>
              </a:rPr>
              <a:t>distances </a:t>
            </a:r>
            <a:r>
              <a:rPr lang="en-US" sz="2400" dirty="0">
                <a:solidFill>
                  <a:srgbClr val="FF0000"/>
                </a:solidFill>
              </a:rPr>
              <a:t>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54B0B-6CFB-4B92-A5DC-5DCD05BE5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 smtClean="0"/>
              <a:t>vector</a:t>
            </a:r>
            <a:r>
              <a:rPr lang="de-DE" sz="2000" dirty="0" smtClean="0"/>
              <a:t>. 60000 </a:t>
            </a:r>
            <a:r>
              <a:rPr lang="de-DE" sz="2000" dirty="0" err="1" smtClean="0"/>
              <a:t>train</a:t>
            </a:r>
            <a:r>
              <a:rPr lang="de-DE" sz="2000" dirty="0" smtClean="0"/>
              <a:t> </a:t>
            </a:r>
            <a:r>
              <a:rPr lang="de-DE" sz="2000" dirty="0" err="1" smtClean="0"/>
              <a:t>images</a:t>
            </a:r>
            <a:r>
              <a:rPr lang="de-DE" sz="2000" dirty="0" smtClean="0"/>
              <a:t>, 10000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images</a:t>
            </a:r>
            <a:r>
              <a:rPr lang="de-DE" sz="2000" dirty="0" smtClean="0"/>
              <a:t> -&gt; KNN </a:t>
            </a:r>
            <a:r>
              <a:rPr lang="de-DE" sz="2000" dirty="0" err="1" smtClean="0"/>
              <a:t>takes</a:t>
            </a:r>
            <a:r>
              <a:rPr lang="de-DE" sz="2000" dirty="0" smtClean="0"/>
              <a:t> </a:t>
            </a:r>
            <a:r>
              <a:rPr lang="de-DE" sz="2000" dirty="0" err="1" smtClean="0"/>
              <a:t>too</a:t>
            </a:r>
            <a:r>
              <a:rPr lang="de-DE" sz="2000" dirty="0" smtClean="0"/>
              <a:t> </a:t>
            </a:r>
            <a:r>
              <a:rPr lang="de-DE" sz="2000" dirty="0" err="1" smtClean="0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scikit-learn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</a:t>
            </a:r>
            <a:endParaRPr lang="de-DE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smtClean="0"/>
              <a:t>Not </a:t>
            </a:r>
            <a:r>
              <a:rPr lang="de-DE" sz="2000" dirty="0" err="1" smtClean="0"/>
              <a:t>only</a:t>
            </a:r>
            <a:r>
              <a:rPr lang="de-DE" sz="2000" dirty="0" smtClean="0"/>
              <a:t> </a:t>
            </a:r>
            <a:r>
              <a:rPr lang="de-DE" sz="2000" dirty="0" err="1" smtClean="0"/>
              <a:t>accelerated</a:t>
            </a:r>
            <a:r>
              <a:rPr lang="de-DE" sz="2000" dirty="0" smtClean="0"/>
              <a:t> </a:t>
            </a:r>
            <a:r>
              <a:rPr lang="de-DE" sz="2000" dirty="0" err="1" smtClean="0"/>
              <a:t>calculations</a:t>
            </a:r>
            <a:r>
              <a:rPr lang="de-DE" sz="2000" dirty="0" smtClean="0"/>
              <a:t>, but also </a:t>
            </a:r>
            <a:r>
              <a:rPr lang="de-DE" sz="2000" dirty="0" err="1" smtClean="0"/>
              <a:t>increased</a:t>
            </a:r>
            <a:r>
              <a:rPr lang="de-DE" sz="2000" dirty="0" smtClean="0"/>
              <a:t> </a:t>
            </a:r>
            <a:r>
              <a:rPr lang="de-DE" sz="2000" dirty="0" err="1" smtClean="0"/>
              <a:t>accuracy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noice</a:t>
            </a:r>
            <a:r>
              <a:rPr lang="de-DE" sz="2000" dirty="0" smtClean="0"/>
              <a:t> </a:t>
            </a:r>
            <a:r>
              <a:rPr lang="de-DE" sz="2000" dirty="0" err="1" smtClean="0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 at the beginning: to </a:t>
            </a:r>
            <a:r>
              <a:rPr lang="en-US" dirty="0" err="1" smtClean="0"/>
              <a:t>visulalize</a:t>
            </a:r>
            <a:r>
              <a:rPr lang="en-US" dirty="0" smtClean="0"/>
              <a:t>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=""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=""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Noise </a:t>
            </a:r>
            <a:r>
              <a:rPr lang="de-DE" dirty="0" err="1" smtClean="0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2 </a:t>
            </a:r>
            <a:r>
              <a:rPr lang="de-DE" dirty="0" err="1" smtClean="0"/>
              <a:t>dimensions</a:t>
            </a:r>
            <a:r>
              <a:rPr lang="de-DE" dirty="0" smtClean="0"/>
              <a:t>: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5% </a:t>
            </a:r>
            <a:r>
              <a:rPr lang="de-DE" dirty="0" err="1" smtClean="0"/>
              <a:t>variance</a:t>
            </a:r>
            <a:r>
              <a:rPr lang="de-DE" dirty="0" smtClean="0"/>
              <a:t>, but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 </a:t>
            </a:r>
            <a:r>
              <a:rPr lang="de-DE" dirty="0" err="1" smtClean="0"/>
              <a:t>dimensions</a:t>
            </a:r>
            <a:r>
              <a:rPr lang="de-DE" dirty="0" smtClean="0"/>
              <a:t>: 5%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highest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in </a:t>
            </a:r>
            <a:r>
              <a:rPr lang="de-DE" dirty="0" err="1" smtClean="0"/>
              <a:t>accuracy</a:t>
            </a:r>
            <a:r>
              <a:rPr lang="de-DE" dirty="0" smtClean="0"/>
              <a:t> (</a:t>
            </a:r>
            <a:r>
              <a:rPr lang="de-DE" dirty="0" err="1" smtClean="0"/>
              <a:t>to</a:t>
            </a:r>
            <a:r>
              <a:rPr lang="de-DE" dirty="0" smtClean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 smtClean="0"/>
              <a:t>Interesting</a:t>
            </a:r>
            <a:r>
              <a:rPr lang="de-DE" sz="4400" dirty="0" smtClean="0"/>
              <a:t> </a:t>
            </a:r>
            <a:r>
              <a:rPr lang="de-DE" sz="4400" dirty="0" err="1" smtClean="0"/>
              <a:t>tendencies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the</a:t>
            </a:r>
            <a:r>
              <a:rPr lang="de-DE" sz="4400" dirty="0" smtClean="0"/>
              <a:t> </a:t>
            </a:r>
            <a:r>
              <a:rPr lang="de-DE" sz="4400" dirty="0" err="1" smtClean="0"/>
              <a:t>best</a:t>
            </a:r>
            <a:r>
              <a:rPr lang="de-DE" sz="4400" dirty="0" smtClean="0"/>
              <a:t> </a:t>
            </a:r>
            <a:r>
              <a:rPr lang="de-DE" sz="4400" dirty="0" err="1" smtClean="0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digits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: Find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 	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digits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 3 different </a:t>
            </a:r>
            <a:r>
              <a:rPr lang="de-DE" dirty="0" err="1"/>
              <a:t>methods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319</Words>
  <Application>Microsoft Office PowerPoint</Application>
  <PresentationFormat>Произвольный</PresentationFormat>
  <Paragraphs>62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HDOfficeLightV0</vt:lpstr>
      <vt:lpstr>1_HDOfficeLightV0</vt:lpstr>
      <vt:lpstr>Rückblick</vt:lpstr>
      <vt:lpstr>Image Analysis</vt:lpstr>
      <vt:lpstr>Milestones of digit recognisition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Hetmap with confused digits</vt:lpstr>
      <vt:lpstr>Wrong predicted digits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11</cp:revision>
  <dcterms:created xsi:type="dcterms:W3CDTF">2019-07-22T19:43:37Z</dcterms:created>
  <dcterms:modified xsi:type="dcterms:W3CDTF">2019-07-22T23:20:16Z</dcterms:modified>
</cp:coreProperties>
</file>