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8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3CC58E3-BDF9-495D-9327-85F68058B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A0CA737-33FC-47E3-965A-D1C2CAA62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2189942-24EB-488E-8B69-EB80F7E53E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83253" y="1373735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xmlns="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29E218-74FB-4455-98BE-F2C5BA897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8D75FD-D4F9-4D11-B70D-82EFCB4CF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638A98B-4B4B-4607-B11F-7DCA0D7CC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E3B9B0E-204E-4BFD-B58A-E71D9CDC3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1121E64-CB88-4BF5-B531-C0316E7F6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AB6E427-3F73-4C06-A5D5-AE52C3883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C9BDAA-0390-4B39-9B5C-BC95E5120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9DB1FE5-9D46-433B-99D1-2F1B8DC798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xmlns="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xmlns="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:a16="http://schemas.microsoft.com/office/drawing/2014/main" xmlns="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Cumulativity</a:t>
            </a:r>
            <a:r>
              <a:rPr lang="en-US" sz="2200" dirty="0" smtClean="0"/>
              <a:t> </a:t>
            </a:r>
            <a:r>
              <a:rPr lang="en-US" sz="2200" dirty="0" smtClean="0"/>
              <a:t>in prediction accuracy for a certain digit or even data-point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Which digits have higher average noise component (recognized better by  78 than by 784)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metrics for the distance calculation and their effect on the accuracy of recognition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types of dimensionality reduction methods (</a:t>
            </a:r>
            <a:r>
              <a:rPr lang="en-US" sz="2200" dirty="0" err="1" smtClean="0"/>
              <a:t>f.i</a:t>
            </a:r>
            <a:r>
              <a:rPr lang="en-US" sz="2200" dirty="0" smtClean="0"/>
              <a:t>. kernel PCA) -&gt; a hypothetical further increase in accuracy of recognition and noise elimination.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053389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8884" y="4928753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666416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743349"/>
            <a:ext cx="866274" cy="1384734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25500" y="2475607"/>
            <a:ext cx="809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Main </a:t>
            </a:r>
            <a:r>
              <a:rPr lang="en-US" sz="2000" dirty="0"/>
              <a:t>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59" y="2560541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1" y="2452819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5500" y="2875717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13743" y="475460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25500" y="2052709"/>
            <a:ext cx="52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Preparations: self-written parser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xmlns="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44C3061-D558-447B-A988-09ECE1446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339771-9C8F-497E-8974-E09A86FEEB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If k is too </a:t>
            </a:r>
            <a:r>
              <a:rPr lang="en-US" sz="2400" dirty="0" smtClean="0">
                <a:solidFill>
                  <a:schemeClr val="bg1"/>
                </a:solidFill>
              </a:rPr>
              <a:t>big , there is a risk that </a:t>
            </a:r>
            <a:r>
              <a:rPr lang="en-US" sz="2400" dirty="0">
                <a:solidFill>
                  <a:schemeClr val="bg1"/>
                </a:solidFill>
              </a:rPr>
              <a:t>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DB54B0B-6CFB-4B92-A5DC-5DCD05BE5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xmlns="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xmlns="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xmlns="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29" y="104028"/>
            <a:ext cx="11487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tendencies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94299"/>
            <a:ext cx="90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2 </a:t>
            </a:r>
            <a:r>
              <a:rPr lang="de-DE" sz="2000" dirty="0" err="1"/>
              <a:t>dimensions</a:t>
            </a:r>
            <a:r>
              <a:rPr lang="de-DE" sz="2000" dirty="0"/>
              <a:t>: 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5% </a:t>
            </a:r>
            <a:r>
              <a:rPr lang="de-DE" sz="2000" dirty="0" err="1"/>
              <a:t>variance</a:t>
            </a:r>
            <a:r>
              <a:rPr lang="de-DE" sz="2000" dirty="0"/>
              <a:t>, but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30% </a:t>
            </a:r>
            <a:r>
              <a:rPr lang="de-DE" sz="2000" dirty="0" err="1"/>
              <a:t>accuracy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3 </a:t>
            </a:r>
            <a:r>
              <a:rPr lang="de-DE" sz="2000" dirty="0" err="1"/>
              <a:t>dimensions</a:t>
            </a:r>
            <a:r>
              <a:rPr lang="de-DE" sz="2000" dirty="0"/>
              <a:t>: 5% </a:t>
            </a:r>
            <a:r>
              <a:rPr lang="de-DE" sz="2000" dirty="0" err="1"/>
              <a:t>variance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increase</a:t>
            </a:r>
            <a:r>
              <a:rPr lang="de-DE" sz="2000" dirty="0"/>
              <a:t> in </a:t>
            </a:r>
            <a:r>
              <a:rPr lang="de-DE" sz="2000" dirty="0" err="1"/>
              <a:t>accuracy</a:t>
            </a:r>
            <a:r>
              <a:rPr lang="de-DE" sz="2000" dirty="0"/>
              <a:t> (</a:t>
            </a:r>
            <a:r>
              <a:rPr lang="de-DE" sz="2000" dirty="0" err="1"/>
              <a:t>to</a:t>
            </a:r>
            <a:r>
              <a:rPr lang="de-DE" sz="2000" dirty="0"/>
              <a:t> 50%)</a:t>
            </a:r>
          </a:p>
          <a:p>
            <a:endParaRPr lang="ru-RU" sz="20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7608163" y="1157359"/>
            <a:ext cx="656947" cy="38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40318" y="994299"/>
            <a:ext cx="387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these 30% from 2 dimensions in 50% in 3 dimensions?</a:t>
            </a:r>
            <a:endParaRPr lang="ru-RU" sz="2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0" y="1855433"/>
            <a:ext cx="12260062" cy="6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29" y="2088859"/>
            <a:ext cx="118161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More generally, are there digits which were recognized in </a:t>
            </a:r>
            <a:r>
              <a:rPr lang="en-US" sz="2200" b="1" dirty="0" smtClean="0"/>
              <a:t>n</a:t>
            </a:r>
            <a:r>
              <a:rPr lang="en-US" sz="2200" dirty="0" smtClean="0"/>
              <a:t> dimensions, but mixed up in </a:t>
            </a:r>
            <a:r>
              <a:rPr lang="en-US" sz="2200" b="1" dirty="0" smtClean="0"/>
              <a:t>n+1</a:t>
            </a:r>
            <a:r>
              <a:rPr lang="en-US" sz="2200" dirty="0" smtClean="0"/>
              <a:t>?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  </a:t>
            </a:r>
            <a:r>
              <a:rPr lang="en-US" sz="2200" u="sng" dirty="0" smtClean="0"/>
              <a:t>Solution</a:t>
            </a:r>
            <a:r>
              <a:rPr lang="en-US" sz="2200" dirty="0" smtClean="0"/>
              <a:t>: 784 diagrams with 10 categories and accuracy of recognition for every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 smtClean="0"/>
              <a:t>2) (Hypothesis) 30% and 50% of accuracy are not evenly spread among all digits. There are some, which can recognized even with 2 dimension and some, which are unrecognizable even in 10. (should be seen from the 1. diagram) With which digits are they often mixed up by different dimensions</a:t>
            </a:r>
            <a:r>
              <a:rPr lang="en-US" sz="2200" dirty="0" smtClean="0"/>
              <a:t>?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3) There is the maximum of accuracy by 78 dimensions due to noise reduction. But what digits are better recognized by 78 than by 784. 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-&gt; </a:t>
            </a:r>
            <a:r>
              <a:rPr lang="en-US" sz="2200" dirty="0" smtClean="0"/>
              <a:t>digits with a high noise-component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638</Words>
  <Application>Microsoft Office PowerPoint</Application>
  <PresentationFormat>Произвольный</PresentationFormat>
  <Paragraphs>88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29</cp:revision>
  <dcterms:created xsi:type="dcterms:W3CDTF">2019-07-22T19:43:37Z</dcterms:created>
  <dcterms:modified xsi:type="dcterms:W3CDTF">2019-07-24T20:20:30Z</dcterms:modified>
</cp:coreProperties>
</file>