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6" r:id="rId12"/>
    <p:sldId id="274" r:id="rId13"/>
    <p:sldId id="266" r:id="rId14"/>
    <p:sldId id="269" r:id="rId15"/>
    <p:sldId id="270" r:id="rId16"/>
    <p:sldId id="263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1506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3CC58E3-BDF9-495D-9327-85F68058B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A0CA737-33FC-47E3-965A-D1C2CAA62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2189942-24EB-488E-8B69-EB80F7E53E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Finding</a:t>
            </a:r>
            <a:r>
              <a:rPr lang="de-DE" sz="5400" dirty="0"/>
              <a:t> </a:t>
            </a:r>
            <a:r>
              <a:rPr lang="de-DE" sz="5400" dirty="0" err="1"/>
              <a:t>meta</a:t>
            </a:r>
            <a:r>
              <a:rPr lang="de-DE" sz="5400" dirty="0"/>
              <a:t> </a:t>
            </a:r>
            <a:r>
              <a:rPr lang="de-DE" sz="5400" dirty="0" err="1"/>
              <a:t>digits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Something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describes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same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de-DE" dirty="0"/>
              <a:t>		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72684" y="2849732"/>
            <a:ext cx="8389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see</a:t>
            </a:r>
            <a:r>
              <a:rPr lang="ru-RU" sz="2400" dirty="0" smtClean="0"/>
              <a:t> </a:t>
            </a:r>
            <a:r>
              <a:rPr lang="en-US" sz="2400" dirty="0" smtClean="0"/>
              <a:t>a cause for a wrong recognition by KNN by comparing of falsely predicted with 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a reference point for drawing canvas to evaluate our own hand-written digits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12232" y="1400368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2110430"/>
            <a:ext cx="5885895" cy="40233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Image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label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u="sng" dirty="0" err="1" smtClean="0"/>
              <a:t>Reason</a:t>
            </a:r>
            <a:r>
              <a:rPr lang="de-DE" sz="2400" dirty="0" smtClean="0"/>
              <a:t>: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 type </a:t>
            </a:r>
            <a:r>
              <a:rPr lang="de-DE" sz="2400" dirty="0" err="1" smtClean="0"/>
              <a:t>represents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real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-point (</a:t>
            </a:r>
            <a:r>
              <a:rPr lang="de-DE" sz="2400" dirty="0" err="1" smtClean="0"/>
              <a:t>image</a:t>
            </a:r>
            <a:r>
              <a:rPr lang="de-DE" sz="2400" dirty="0" smtClean="0"/>
              <a:t>)</a:t>
            </a:r>
            <a:endParaRPr lang="de-DE" sz="2400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xmlns="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29E218-74FB-4455-98BE-F2C5BA897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8D75FD-D4F9-4D11-B70D-82EFCB4CF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8638A98B-4B4B-4607-B11F-7DCA0D7CCE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E3B9B0E-204E-4BFD-B58A-E71D9CDC37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1121E64-CB88-4BF5-B531-C0316E7F6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AB6E427-3F73-4C06-A5D5-AE52C3883B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C9BDAA-0390-4B39-9B5C-BC95E5120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9DB1FE5-9D46-433B-99D1-2F1B8DC798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xmlns="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xmlns="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:a16="http://schemas.microsoft.com/office/drawing/2014/main" xmlns="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be investigated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1953" y="2041864"/>
            <a:ext cx="103957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Digits tree and </a:t>
            </a:r>
            <a:r>
              <a:rPr lang="en-US" dirty="0" err="1" smtClean="0"/>
              <a:t>cumulativity</a:t>
            </a:r>
            <a:r>
              <a:rPr lang="en-US" dirty="0" smtClean="0"/>
              <a:t> in prediction accuracy for a certain digit or even data-point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digits have higher average noise component (recognized better by  78 than by 784)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metrics for the distance calculation and their effect on the accuracy of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types of dimensionality reduction methods (</a:t>
            </a:r>
            <a:r>
              <a:rPr lang="en-US" dirty="0" err="1" smtClean="0"/>
              <a:t>f.i</a:t>
            </a:r>
            <a:r>
              <a:rPr lang="en-US" dirty="0" smtClean="0"/>
              <a:t>. kernel PCA) -&gt; a hypothetical further increase in accuracy of recognition and noise elimination.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??????????????????????????????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49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053389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8884" y="4928753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189747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259178"/>
            <a:ext cx="866274" cy="1868905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13744" y="1973360"/>
            <a:ext cx="42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 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60" y="2114472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2" y="1981381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3744" y="2422721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801979" y="448482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xmlns="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44C3061-D558-447B-A988-09ECE1446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339771-9C8F-497E-8974-E09A86FEEB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If k is too big, 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DB54B0B-6CFB-4B92-A5DC-5DCD05BE5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xmlns="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:a16="http://schemas.microsoft.com/office/drawing/2014/main" xmlns="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xmlns="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29" y="104028"/>
            <a:ext cx="11487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tendencies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531" y="994299"/>
            <a:ext cx="909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2776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Benutzerdefiniert</PresentationFormat>
  <Paragraphs>83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PowerPoint-Präsentation</vt:lpstr>
      <vt:lpstr>PowerPoint-Präsentation</vt:lpstr>
      <vt:lpstr>Finding meta digits</vt:lpstr>
      <vt:lpstr>PowerPoint-Präsentation</vt:lpstr>
      <vt:lpstr>Best recognizable digit</vt:lpstr>
      <vt:lpstr>Why are there mispredictions?</vt:lpstr>
      <vt:lpstr>Heatmap with confused digits</vt:lpstr>
      <vt:lpstr>Wrong predicted digits</vt:lpstr>
      <vt:lpstr>Exciting things to be investigated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Lukas Voos</cp:lastModifiedBy>
  <cp:revision>20</cp:revision>
  <dcterms:created xsi:type="dcterms:W3CDTF">2019-07-22T19:43:37Z</dcterms:created>
  <dcterms:modified xsi:type="dcterms:W3CDTF">2019-07-24T18:13:42Z</dcterms:modified>
</cp:coreProperties>
</file>