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80330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(28x28=784 </a:t>
            </a:r>
            <a:r>
              <a:rPr lang="de-DE" sz="2000" dirty="0" err="1"/>
              <a:t>pixels</a:t>
            </a:r>
            <a:r>
              <a:rPr lang="de-DE" sz="2000" dirty="0"/>
              <a:t>)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290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 </a:t>
            </a: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 May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KNN </a:t>
            </a:r>
            <a:r>
              <a:rPr lang="de-DE" sz="2000" dirty="0" err="1"/>
              <a:t>algorithm</a:t>
            </a:r>
            <a:r>
              <a:rPr lang="de-DE" sz="2000" dirty="0"/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KNN/PCA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de-DE" dirty="0" err="1"/>
              <a:t>Needed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recognized</a:t>
            </a:r>
            <a:r>
              <a:rPr lang="de-DE" dirty="0"/>
              <a:t> </a:t>
            </a:r>
            <a:r>
              <a:rPr lang="de-DE" dirty="0" err="1"/>
              <a:t>digits</a:t>
            </a:r>
            <a:r>
              <a:rPr lang="de-DE" dirty="0"/>
              <a:t> </a:t>
            </a:r>
            <a:endParaRPr lang="ru-RU" dirty="0"/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de-DE" dirty="0"/>
              <a:t>The </a:t>
            </a:r>
            <a:r>
              <a:rPr lang="de-DE" dirty="0" err="1"/>
              <a:t>maxima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interpreted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k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/>
              <a:t>t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in PCA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pPr>
              <a:lnSpc>
                <a:spcPts val="1900"/>
              </a:lnSpc>
            </a:pPr>
            <a:endParaRPr lang="de-DE" dirty="0"/>
          </a:p>
          <a:p>
            <a:pPr>
              <a:lnSpc>
                <a:spcPts val="1900"/>
              </a:lnSpc>
            </a:pPr>
            <a:r>
              <a:rPr lang="en-US" dirty="0"/>
              <a:t>For optimal </a:t>
            </a:r>
            <a:r>
              <a:rPr lang="en-US" b="1" dirty="0"/>
              <a:t>t </a:t>
            </a:r>
            <a:r>
              <a:rPr lang="en-US" dirty="0"/>
              <a:t>finding</a:t>
            </a:r>
            <a:r>
              <a:rPr lang="en-US" b="1" dirty="0"/>
              <a:t> </a:t>
            </a:r>
            <a:r>
              <a:rPr lang="en-US" dirty="0"/>
              <a:t>scree plot and “elbow” scree test could also be used</a:t>
            </a:r>
            <a:endParaRPr lang="de-DE" b="1" dirty="0"/>
          </a:p>
          <a:p>
            <a:endParaRPr lang="de-DE" sz="2000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8B2EE34-B8EE-4BF1-B3D1-6B70C86D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6878" r="8090" b="5574"/>
          <a:stretch/>
        </p:blipFill>
        <p:spPr>
          <a:xfrm>
            <a:off x="1097280" y="3612401"/>
            <a:ext cx="3380970" cy="2635456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4772051" y="3642657"/>
            <a:ext cx="3337738" cy="26052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5A02E8-97E5-43DC-A343-4B63BB73A948}"/>
              </a:ext>
            </a:extLst>
          </p:cNvPr>
          <p:cNvSpPr txBox="1"/>
          <p:nvPr/>
        </p:nvSpPr>
        <p:spPr>
          <a:xfrm>
            <a:off x="1097280" y="6370290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789" y="3488030"/>
            <a:ext cx="3895332" cy="25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19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reverse-transform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B5B46E-131F-4826-B800-2829288C4A99}"/>
              </a:ext>
            </a:extLst>
          </p:cNvPr>
          <p:cNvSpPr txBox="1"/>
          <p:nvPr/>
        </p:nvSpPr>
        <p:spPr>
          <a:xfrm>
            <a:off x="6703805" y="5675811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144FCF-8160-45CB-AF72-B1E01D48110B}"/>
              </a:ext>
            </a:extLst>
          </p:cNvPr>
          <p:cNvSpPr/>
          <p:nvPr/>
        </p:nvSpPr>
        <p:spPr>
          <a:xfrm>
            <a:off x="3109129" y="3631882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0448F9-72C8-413F-9D70-4409E2DE11C8}"/>
              </a:ext>
            </a:extLst>
          </p:cNvPr>
          <p:cNvSpPr/>
          <p:nvPr/>
        </p:nvSpPr>
        <p:spPr>
          <a:xfrm>
            <a:off x="3109129" y="5009029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80D00F-FD97-4A25-8D38-2CA232B64C83}"/>
              </a:ext>
            </a:extLst>
          </p:cNvPr>
          <p:cNvSpPr/>
          <p:nvPr/>
        </p:nvSpPr>
        <p:spPr>
          <a:xfrm>
            <a:off x="3109129" y="4341038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652C8A-EF34-443B-BEB8-8B5DF46B51EB}"/>
              </a:ext>
            </a:extLst>
          </p:cNvPr>
          <p:cNvSpPr/>
          <p:nvPr/>
        </p:nvSpPr>
        <p:spPr>
          <a:xfrm>
            <a:off x="170190" y="4341038"/>
            <a:ext cx="2265829" cy="418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67835D-B0D2-4792-AD45-26DF015FBC36}"/>
              </a:ext>
            </a:extLst>
          </p:cNvPr>
          <p:cNvSpPr/>
          <p:nvPr/>
        </p:nvSpPr>
        <p:spPr>
          <a:xfrm>
            <a:off x="4611489" y="5014841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52AD02-69CE-4013-B9CC-1224A53A42F3}"/>
              </a:ext>
            </a:extLst>
          </p:cNvPr>
          <p:cNvSpPr/>
          <p:nvPr/>
        </p:nvSpPr>
        <p:spPr>
          <a:xfrm>
            <a:off x="3109129" y="2144071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A1C79-AB5E-4320-A47F-958AE6BBE9F2}"/>
              </a:ext>
            </a:extLst>
          </p:cNvPr>
          <p:cNvSpPr/>
          <p:nvPr/>
        </p:nvSpPr>
        <p:spPr>
          <a:xfrm>
            <a:off x="6564116" y="4076707"/>
            <a:ext cx="2799743" cy="57011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Calculate</a:t>
            </a:r>
            <a:r>
              <a:rPr lang="de-DE" dirty="0"/>
              <a:t> a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via different </a:t>
            </a:r>
            <a:r>
              <a:rPr lang="de-DE" dirty="0" err="1"/>
              <a:t>methods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85442" y="2506021"/>
            <a:ext cx="0" cy="107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3532992" y="4761530"/>
            <a:ext cx="0" cy="228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E4A8C46-F5FD-47C9-BD8D-0E332217A07E}"/>
              </a:ext>
            </a:extLst>
          </p:cNvPr>
          <p:cNvCxnSpPr>
            <a:cxnSpLocks/>
          </p:cNvCxnSpPr>
          <p:nvPr/>
        </p:nvCxnSpPr>
        <p:spPr>
          <a:xfrm>
            <a:off x="3964836" y="5185241"/>
            <a:ext cx="577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0FF87C3-674E-402E-9DF8-D2DBC94CBFD1}"/>
              </a:ext>
            </a:extLst>
          </p:cNvPr>
          <p:cNvSpPr txBox="1"/>
          <p:nvPr/>
        </p:nvSpPr>
        <p:spPr>
          <a:xfrm>
            <a:off x="9294661" y="58597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6564116" y="2144071"/>
            <a:ext cx="2794981" cy="8328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perfect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22" name="Rechteck 29">
            <a:extLst>
              <a:ext uri="{FF2B5EF4-FFF2-40B4-BE49-F238E27FC236}">
                <a16:creationId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10114440" y="2266269"/>
            <a:ext cx="1723330" cy="47950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Evaluation </a:t>
            </a:r>
          </a:p>
        </p:txBody>
      </p:sp>
      <p:cxnSp>
        <p:nvCxnSpPr>
          <p:cNvPr id="25" name="Gerade Verbindung mit Pfeil 14">
            <a:extLst>
              <a:ext uri="{FF2B5EF4-FFF2-40B4-BE49-F238E27FC236}">
                <a16:creationId xmlns:a16="http://schemas.microsoft.com/office/drawing/2014/main" id="{B14F8BFA-83F5-4FC0-A333-83D51857C5AD}"/>
              </a:ext>
            </a:extLst>
          </p:cNvPr>
          <p:cNvCxnSpPr>
            <a:cxnSpLocks/>
          </p:cNvCxnSpPr>
          <p:nvPr/>
        </p:nvCxnSpPr>
        <p:spPr>
          <a:xfrm flipV="1">
            <a:off x="8649306" y="3124200"/>
            <a:ext cx="0" cy="923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14">
            <a:extLst>
              <a:ext uri="{FF2B5EF4-FFF2-40B4-BE49-F238E27FC236}">
                <a16:creationId xmlns:a16="http://schemas.microsoft.com/office/drawing/2014/main" id="{2B0875AB-F111-4122-BE4A-A6B40B4F7579}"/>
              </a:ext>
            </a:extLst>
          </p:cNvPr>
          <p:cNvCxnSpPr>
            <a:cxnSpLocks/>
          </p:cNvCxnSpPr>
          <p:nvPr/>
        </p:nvCxnSpPr>
        <p:spPr>
          <a:xfrm>
            <a:off x="5061755" y="2325046"/>
            <a:ext cx="1386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14">
            <a:extLst>
              <a:ext uri="{FF2B5EF4-FFF2-40B4-BE49-F238E27FC236}">
                <a16:creationId xmlns:a16="http://schemas.microsoft.com/office/drawing/2014/main" id="{CFCFC8FD-77ED-4D6E-8797-391FA9B31122}"/>
              </a:ext>
            </a:extLst>
          </p:cNvPr>
          <p:cNvCxnSpPr>
            <a:cxnSpLocks/>
          </p:cNvCxnSpPr>
          <p:nvPr/>
        </p:nvCxnSpPr>
        <p:spPr>
          <a:xfrm>
            <a:off x="9359097" y="2518396"/>
            <a:ext cx="682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52876FB8-7E52-4169-AF82-82CB29CB4431}"/>
              </a:ext>
            </a:extLst>
          </p:cNvPr>
          <p:cNvSpPr/>
          <p:nvPr/>
        </p:nvSpPr>
        <p:spPr>
          <a:xfrm>
            <a:off x="11329988" y="5888354"/>
            <a:ext cx="614362" cy="35242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5EC9474B-5B3B-4B07-AE8D-CE32E7CE65DA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54108" y="4275361"/>
            <a:ext cx="538420" cy="12813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3E1366E-AAD7-44B4-904B-CE252D267995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>
            <a:off x="5976154" y="3812857"/>
            <a:ext cx="1987834" cy="2638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ACE0107-A329-4ACF-B672-55402630DEB3}"/>
              </a:ext>
            </a:extLst>
          </p:cNvPr>
          <p:cNvCxnSpPr>
            <a:cxnSpLocks/>
          </p:cNvCxnSpPr>
          <p:nvPr/>
        </p:nvCxnSpPr>
        <p:spPr>
          <a:xfrm>
            <a:off x="3532992" y="4076707"/>
            <a:ext cx="0" cy="228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E167267-027D-4207-9813-917FAABAF94C}"/>
              </a:ext>
            </a:extLst>
          </p:cNvPr>
          <p:cNvCxnSpPr>
            <a:cxnSpLocks/>
          </p:cNvCxnSpPr>
          <p:nvPr/>
        </p:nvCxnSpPr>
        <p:spPr>
          <a:xfrm>
            <a:off x="2436019" y="4558991"/>
            <a:ext cx="577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2D68B8CA-4010-4FF3-B221-9CA41A290A95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936031" y="4126497"/>
            <a:ext cx="444869" cy="17107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time, but we need more!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331711"/>
              </p:ext>
            </p:extLst>
          </p:nvPr>
        </p:nvGraphicFramePr>
        <p:xfrm>
          <a:off x="1096963" y="1846263"/>
          <a:ext cx="10058400" cy="426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93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proposal + programming skill improving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r>
                        <a:rPr lang="en-US" baseline="0" dirty="0"/>
                        <a:t> in 784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21+22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optimal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number, success-rate from k plotting function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22+23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Visualization of recognized/falsely</a:t>
                      </a:r>
                      <a:r>
                        <a:rPr lang="en-US" baseline="0" dirty="0"/>
                        <a:t> recognized digits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PCA, optimal</a:t>
                      </a:r>
                      <a:r>
                        <a:rPr lang="en-US" baseline="0" dirty="0"/>
                        <a:t> number </a:t>
                      </a:r>
                      <a:r>
                        <a:rPr lang="en-US" b="1" baseline="0" dirty="0"/>
                        <a:t>t</a:t>
                      </a:r>
                      <a:r>
                        <a:rPr lang="en-US" baseline="0" dirty="0"/>
                        <a:t> of dimensions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25+26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in</a:t>
                      </a:r>
                      <a:r>
                        <a:rPr lang="en-US" baseline="0" dirty="0"/>
                        <a:t> PCA-space, success rate from </a:t>
                      </a:r>
                      <a:r>
                        <a:rPr lang="en-US" b="1" baseline="0" dirty="0"/>
                        <a:t>t</a:t>
                      </a:r>
                      <a:r>
                        <a:rPr lang="en-US" baseline="0" dirty="0"/>
                        <a:t> and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plotting, optimal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for PCA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  <a:r>
                        <a:rPr lang="en-US" baseline="0" dirty="0"/>
                        <a:t> of our handwriting, search for a perfect digit, comparison of perfect digits found via different methods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Writing</a:t>
                      </a:r>
                      <a:r>
                        <a:rPr lang="en-US" baseline="0" dirty="0"/>
                        <a:t> exercise: write a digit, which you see on the screen and our script will evaluate how well it is written.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Preparation</a:t>
                      </a:r>
                      <a:r>
                        <a:rPr lang="en-US" baseline="0" dirty="0"/>
                        <a:t> to final presentation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860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453</Words>
  <Application>Microsoft Office PowerPoint</Application>
  <PresentationFormat>Breitbild</PresentationFormat>
  <Paragraphs>146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1_HDOfficeLightV0</vt:lpstr>
      <vt:lpstr>Rückblick</vt:lpstr>
      <vt:lpstr>Image Analysis</vt:lpstr>
      <vt:lpstr>MNIST-Dataset</vt:lpstr>
      <vt:lpstr>MNIST-Dataset</vt:lpstr>
      <vt:lpstr>K-Nearest Neighbours (KNN)</vt:lpstr>
      <vt:lpstr>Principal Component Analysis (PCA)</vt:lpstr>
      <vt:lpstr>Optimizing parameters for the KNN/PCA</vt:lpstr>
      <vt:lpstr>Visualization</vt:lpstr>
      <vt:lpstr>Overview</vt:lpstr>
      <vt:lpstr>We have time, but we need more!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Lukas Voos</cp:lastModifiedBy>
  <cp:revision>58</cp:revision>
  <dcterms:created xsi:type="dcterms:W3CDTF">2019-05-10T14:06:44Z</dcterms:created>
  <dcterms:modified xsi:type="dcterms:W3CDTF">2019-05-14T17:02:02Z</dcterms:modified>
</cp:coreProperties>
</file>