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AC143B-5E91-4134-94C9-FDE526323D43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B9888E-7D2C-4553-9368-F0E58B22E1E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A5379F-3FE8-4969-92FF-7F27D2690870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40C658-9F6F-4C2A-8A62-722D2A4367F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de-DE" sz="5400" spc="-1" strike="noStrike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A few 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the clustered the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gene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xpression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of </a:t>
            </a:r>
            <a:r>
              <a:rPr b="0" lang="de-DE" sz="2800" spc="-1" strike="noStrike">
                <a:latin typeface="Calibri"/>
                <a:ea typeface="Microsoft YaHei"/>
              </a:rPr>
              <a:t>Peripheral blood mononuclear cells (PBMCs) from a healthy donor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PBMCs = Blood cells with round nucleus, e. g. T-cells, B-cells, Monocytes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Methods: UMI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360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 exploration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nhaltsplatzhalter 3" descr=""/>
          <p:cNvPicPr/>
          <p:nvPr/>
        </p:nvPicPr>
        <p:blipFill>
          <a:blip r:embed="rId1"/>
          <a:stretch/>
        </p:blipFill>
        <p:spPr>
          <a:xfrm>
            <a:off x="918000" y="1414440"/>
            <a:ext cx="3381840" cy="46839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112000" y="1584000"/>
            <a:ext cx="6480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General: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Data = </a:t>
            </a:r>
            <a:r>
              <a:rPr b="0" lang="en-GB" sz="1800" spc="-1" strike="noStrike">
                <a:latin typeface="Arial"/>
              </a:rPr>
              <a:t>gene</a:t>
            </a:r>
            <a:r>
              <a:rPr b="0" lang="de-DE" sz="1800" spc="-1" strike="noStrike">
                <a:latin typeface="Arial"/>
              </a:rPr>
              <a:t> e</a:t>
            </a:r>
            <a:r>
              <a:rPr b="0" lang="de-DE" sz="1800" spc="-1" strike="noStrike">
                <a:latin typeface="Arial"/>
              </a:rPr>
              <a:t>xpression</a:t>
            </a:r>
            <a:r>
              <a:rPr b="0" lang="de-DE" sz="1800" spc="-1" strike="noStrike">
                <a:latin typeface="Arial"/>
              </a:rPr>
              <a:t> of </a:t>
            </a:r>
            <a:r>
              <a:rPr b="0" lang="de-DE" sz="1800" spc="-1" strike="noStrike">
                <a:latin typeface="Arial"/>
                <a:ea typeface="Microsoft YaHei"/>
              </a:rPr>
              <a:t>Peripheral blood mononuclear cells (PBMCs) from a healthy donor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PBMCs = Blood cells with round nucleus, e. g. T-cells, B-cells, Monocytes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2700 cells, 32738 genes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2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1" name="Folienzoom 8" descr=""/>
          <p:cNvPicPr/>
          <p:nvPr/>
        </p:nvPicPr>
        <p:blipFill>
          <a:blip r:embed="rId1"/>
          <a:stretch/>
        </p:blipFill>
        <p:spPr>
          <a:xfrm>
            <a:off x="1463040" y="-7740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Multiple plots for visualization: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e.g. 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1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9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0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4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5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6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8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9" name="CustomShape 64"/>
          <p:cNvSpPr/>
          <p:nvPr/>
        </p:nvSpPr>
        <p:spPr>
          <a:xfrm>
            <a:off x="7079040" y="194940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</a:rPr>
              <a:t>Preprocessing of dataset: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Answer our questions,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Visualization of results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LibreOffice/6.0.2.1$Windows_x86 LibreOffice_project/f7f06a8f319e4b62f9bc5095aa112a65d2f3ac89</Application>
  <Words>187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2019-05-13T16:34:22Z</dcterms:modified>
  <cp:revision>31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