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2" r:id="rId4"/>
    <p:sldId id="271" r:id="rId5"/>
    <p:sldId id="258" r:id="rId6"/>
    <p:sldId id="266" r:id="rId7"/>
    <p:sldId id="267" r:id="rId8"/>
    <p:sldId id="257" r:id="rId9"/>
    <p:sldId id="273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2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8A7-70C0-4511-B749-3614DED84010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27F1-76E0-4038-A705-E5F9D7EE0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3F7-437C-414B-A3DB-7E5BDC90DF6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D78-2793-4B53-8E64-68E93F3F7BD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C08-2D16-45FE-9D02-C6EFB61469C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74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4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3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78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17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34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3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50-D520-4005-B8BB-893BAE7CCEC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47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55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68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5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2B0-CF96-4F1C-BF0E-64EDB12A42EE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9F8-9D21-459A-9EF5-38EA6550C30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89F-9EA5-49FB-9AF6-0802B2A4BCA4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7675-5768-4EDC-BAD2-6E10B3EE4F72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D42A-AD46-4590-BDF8-DFFB54935097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81A-CDD8-472C-9F4E-7A3EBBFFF19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333-1D4B-4F0B-BE2F-4DDABA942EA3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9046-5C4E-42ED-BB67-6AEDA31D1F8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  <p:extLst>
      <p:ext uri="{BB962C8B-B14F-4D97-AF65-F5344CB8AC3E}">
        <p14:creationId xmlns:p14="http://schemas.microsoft.com/office/powerpoint/2010/main" val="14144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b="1" dirty="0">
                <a:solidFill>
                  <a:srgbClr val="FFFFFF"/>
                </a:solidFill>
              </a:rPr>
              <a:t>K-</a:t>
            </a:r>
            <a:r>
              <a:rPr lang="de-DE" sz="5400" b="1" dirty="0" err="1">
                <a:solidFill>
                  <a:srgbClr val="FFFFFF"/>
                </a:solidFill>
              </a:rPr>
              <a:t>means</a:t>
            </a:r>
            <a:r>
              <a:rPr lang="de-DE" sz="5400" b="1" dirty="0">
                <a:solidFill>
                  <a:srgbClr val="FFFFFF"/>
                </a:solidFill>
              </a:rPr>
              <a:t> </a:t>
            </a:r>
            <a:r>
              <a:rPr lang="de-DE" sz="5400" b="1" dirty="0" err="1">
                <a:solidFill>
                  <a:srgbClr val="FFFFFF"/>
                </a:solidFill>
              </a:rPr>
              <a:t>clustering</a:t>
            </a:r>
            <a:r>
              <a:rPr lang="de-DE" sz="5400" b="1" dirty="0">
                <a:solidFill>
                  <a:srgbClr val="FFFFFF"/>
                </a:solidFill>
              </a:rPr>
              <a:t> – Project </a:t>
            </a:r>
            <a:r>
              <a:rPr lang="de-DE" sz="5400" b="1" dirty="0" err="1">
                <a:solidFill>
                  <a:srgbClr val="FFFFFF"/>
                </a:solidFill>
              </a:rPr>
              <a:t>proposal</a:t>
            </a:r>
            <a:endParaRPr lang="de-DE" sz="5400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BF90C-A5C2-4DA6-A038-B40ED17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C6A2B48-3FBD-412E-922C-A3C3F8FA76EB}"/>
              </a:ext>
            </a:extLst>
          </p:cNvPr>
          <p:cNvSpPr/>
          <p:nvPr/>
        </p:nvSpPr>
        <p:spPr>
          <a:xfrm>
            <a:off x="6233437" y="5825958"/>
            <a:ext cx="461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https://aws.amazon.com/de/blogs/machine-learning/k-means-clustering-with-amazon-sagemaker/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43914"/>
            <a:ext cx="12192000" cy="13244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DejaVu Sans"/>
              </a:rPr>
              <a:t>	Data</a:t>
            </a:r>
            <a:endParaRPr kumimoji="0" lang="de-DE" sz="4400" b="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Peripheral blood mononuclear cells (PBMCs) from a healthy donor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PBMCs = peripheral blood cells with a round nucleus e. g. T-cells, B-cells, moncytes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Method: UMI marked mRNA (unique molecular identifier) → ratio in cells of molecules is preserved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2700 cells, 32738 genes (→ dimension reduction, nonlinear)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27201"/>
              </p:ext>
            </p:extLst>
          </p:nvPr>
        </p:nvGraphicFramePr>
        <p:xfrm>
          <a:off x="1855304" y="1205949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2E7A21-C72E-4172-95D4-729B0B9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BA3D01-8FFC-4DF6-9A3E-81D25DE41FD9}"/>
              </a:ext>
            </a:extLst>
          </p:cNvPr>
          <p:cNvSpPr txBox="1"/>
          <p:nvPr/>
        </p:nvSpPr>
        <p:spPr>
          <a:xfrm>
            <a:off x="1855304" y="5552663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/>
              <a:t>	Project </a:t>
            </a:r>
            <a:r>
              <a:rPr lang="de-DE" b="1" dirty="0" err="1"/>
              <a:t>schedule</a:t>
            </a:r>
            <a:endParaRPr lang="de-DE" b="1" dirty="0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13C7B-D912-49BE-96E5-D6A9D45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7A36A2-F4ED-48EF-B0D4-9AFCBD6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259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Project </a:t>
            </a:r>
            <a:r>
              <a:rPr lang="de-DE" b="1" dirty="0" err="1">
                <a:solidFill>
                  <a:schemeClr val="bg1"/>
                </a:solidFill>
              </a:rPr>
              <a:t>schedule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Dataset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D8D242B-24A0-4019-8C82-29A7639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675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A </a:t>
            </a:r>
            <a:r>
              <a:rPr lang="de-DE" b="1" dirty="0" err="1">
                <a:solidFill>
                  <a:schemeClr val="bg1"/>
                </a:solidFill>
              </a:rPr>
              <a:t>few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questions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C3532-9B0B-46C5-BFB8-E260C8E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816A-4FB4-453C-81C1-80A1076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Goal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7D9291-5F7A-41FE-B1C2-E9A198DE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8</a:t>
            </a:fld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EC3188-442F-4AD9-945F-36CC6039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48" y="2141537"/>
            <a:ext cx="7832408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EFECC3-DF75-4806-9766-5A27F583D84A}"/>
              </a:ext>
            </a:extLst>
          </p:cNvPr>
          <p:cNvSpPr txBox="1"/>
          <p:nvPr/>
        </p:nvSpPr>
        <p:spPr>
          <a:xfrm>
            <a:off x="538318" y="6453080"/>
            <a:ext cx="826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3427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12192000" cy="1325563"/>
          </a:xfrm>
          <a:solidFill>
            <a:schemeClr val="accent1"/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	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4C110-E523-4B16-A47E-D6E0667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DejaVu Sans</vt:lpstr>
      <vt:lpstr>Symbol</vt:lpstr>
      <vt:lpstr>Wingdings</vt:lpstr>
      <vt:lpstr>Office</vt:lpstr>
      <vt:lpstr>Office Theme</vt:lpstr>
      <vt:lpstr>K-means clustering – Project proposal</vt:lpstr>
      <vt:lpstr>PowerPoint-Präsentation</vt:lpstr>
      <vt:lpstr>PowerPoint-Präsentation</vt:lpstr>
      <vt:lpstr> Project schedule</vt:lpstr>
      <vt:lpstr>PowerPoint-Präsentation</vt:lpstr>
      <vt:lpstr> Project schedule</vt:lpstr>
      <vt:lpstr> A few questions</vt:lpstr>
      <vt:lpstr> Goal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Anni Wehrle</cp:lastModifiedBy>
  <cp:revision>46</cp:revision>
  <dcterms:created xsi:type="dcterms:W3CDTF">2019-05-09T08:36:16Z</dcterms:created>
  <dcterms:modified xsi:type="dcterms:W3CDTF">2019-05-13T16:55:10Z</dcterms:modified>
</cp:coreProperties>
</file>