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58" r:id="rId5"/>
    <p:sldId id="266" r:id="rId6"/>
    <p:sldId id="267" r:id="rId7"/>
    <p:sldId id="257" r:id="rId8"/>
    <p:sldId id="269" r:id="rId9"/>
    <p:sldId id="27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1F11-19B0-41DC-A031-E104D7BA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Data </a:t>
            </a:r>
            <a:r>
              <a:rPr lang="de-DE" b="1" dirty="0" err="1"/>
              <a:t>exploration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0E0F7F1-445B-4F8F-A49A-F859B576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21" y="1414564"/>
            <a:ext cx="3382187" cy="4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27201"/>
              </p:ext>
            </p:extLst>
          </p:nvPr>
        </p:nvGraphicFramePr>
        <p:xfrm>
          <a:off x="1855304" y="1205949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408761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 </a:t>
            </a:r>
            <a:r>
              <a:rPr lang="de-DE" b="1" dirty="0" err="1"/>
              <a:t>few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CC9702E-AF60-42B1-85DA-1E6C6D27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980976"/>
            <a:ext cx="10387810" cy="57710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51D6A4-C7BB-4352-92A2-AD665867E133}"/>
              </a:ext>
            </a:extLst>
          </p:cNvPr>
          <p:cNvSpPr txBox="1"/>
          <p:nvPr/>
        </p:nvSpPr>
        <p:spPr>
          <a:xfrm>
            <a:off x="847191" y="273090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Goal…</a:t>
            </a:r>
          </a:p>
        </p:txBody>
      </p:sp>
    </p:spTree>
    <p:extLst>
      <p:ext uri="{BB962C8B-B14F-4D97-AF65-F5344CB8AC3E}">
        <p14:creationId xmlns:p14="http://schemas.microsoft.com/office/powerpoint/2010/main" val="362004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Breitbild</PresentationFormat>
  <Paragraphs>80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K-means clustering – Project proposal</vt:lpstr>
      <vt:lpstr>Data exploration</vt:lpstr>
      <vt:lpstr>PowerPoint-Präsentation</vt:lpstr>
      <vt:lpstr>Project plan -&gt; 10 weeks</vt:lpstr>
      <vt:lpstr>PowerPoint-Präsentation</vt:lpstr>
      <vt:lpstr>Project plan -&gt; 10 weeks</vt:lpstr>
      <vt:lpstr>A few questions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38</cp:revision>
  <dcterms:created xsi:type="dcterms:W3CDTF">2019-05-09T08:36:16Z</dcterms:created>
  <dcterms:modified xsi:type="dcterms:W3CDTF">2019-05-13T15:04:38Z</dcterms:modified>
</cp:coreProperties>
</file>