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7" d="100"/>
          <a:sy n="57" d="100"/>
        </p:scale>
        <p:origin x="459" y="7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9C01-2251-4C27-A0B3-46E23D2CEB74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dirty="0">
                <a:solidFill>
                  <a:srgbClr val="FFFFFF"/>
                </a:solidFill>
              </a:rPr>
              <a:t>K-</a:t>
            </a:r>
            <a:r>
              <a:rPr lang="de-DE" sz="5400" dirty="0" err="1">
                <a:solidFill>
                  <a:srgbClr val="FFFFFF"/>
                </a:solidFill>
              </a:rPr>
              <a:t>means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clustering</a:t>
            </a:r>
            <a:r>
              <a:rPr lang="de-DE" sz="5400" dirty="0">
                <a:solidFill>
                  <a:srgbClr val="FFFFFF"/>
                </a:solidFill>
              </a:rPr>
              <a:t> – Project </a:t>
            </a:r>
            <a:r>
              <a:rPr lang="de-DE" sz="5400" dirty="0" err="1">
                <a:solidFill>
                  <a:srgbClr val="FFFFFF"/>
                </a:solidFill>
              </a:rPr>
              <a:t>proposal</a:t>
            </a: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 </a:t>
            </a:r>
            <a:r>
              <a:rPr lang="de-DE" b="1" dirty="0" err="1"/>
              <a:t>few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1F11-19B0-41DC-A031-E104D7BA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Data </a:t>
            </a:r>
            <a:r>
              <a:rPr lang="de-DE" b="1" dirty="0" err="1"/>
              <a:t>exploration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0E0F7F1-445B-4F8F-A49A-F859B576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21" y="1414564"/>
            <a:ext cx="3382187" cy="46842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F43442-B7E1-412B-B4B5-BBB43B00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70" y="511606"/>
            <a:ext cx="6123901" cy="5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8408761"/>
                  </p:ext>
                </p:extLst>
              </p:nvPr>
            </p:nvGraphicFramePr>
            <p:xfrm>
              <a:off x="1463166" y="-77551"/>
              <a:ext cx="3048000" cy="1714500"/>
            </p:xfrm>
            <a:graphic>
              <a:graphicData uri="http://schemas.microsoft.com/office/powerpoint/2016/slidezoom">
                <pslz:sldZm>
                  <pslz:sldZmObj sldId="267" cId="1490749823">
                    <pslz:zmPr id="{DE76561A-F4F4-40F0-90F9-AB9FB62C99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3166" y="-77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K-means clustering – Project proposal</vt:lpstr>
      <vt:lpstr>A few questions</vt:lpstr>
      <vt:lpstr>Data exploration</vt:lpstr>
      <vt:lpstr>Project plan -&gt; 10 weeks</vt:lpstr>
      <vt:lpstr>PowerPoint-Präsentation</vt:lpstr>
      <vt:lpstr>Project plan -&gt; 10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Anni Wehrle</cp:lastModifiedBy>
  <cp:revision>30</cp:revision>
  <dcterms:created xsi:type="dcterms:W3CDTF">2019-05-09T08:36:16Z</dcterms:created>
  <dcterms:modified xsi:type="dcterms:W3CDTF">2019-05-12T20:50:41Z</dcterms:modified>
</cp:coreProperties>
</file>