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D963E-861F-437F-B6B3-A089933ED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proposal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733FA8-9CC6-462B-AEF8-82C8EBAFF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4, </a:t>
            </a:r>
            <a:r>
              <a:rPr lang="de-DE" dirty="0" err="1"/>
              <a:t>group</a:t>
            </a:r>
            <a:r>
              <a:rPr lang="de-DE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30711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A7F23-928C-4BAB-9255-2D4805F4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of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5B87D-4E90-41EF-9FFD-B9D15FC13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Analysis of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Performed</a:t>
            </a:r>
            <a:r>
              <a:rPr lang="de-DE" dirty="0"/>
              <a:t> and </a:t>
            </a:r>
            <a:r>
              <a:rPr lang="de-DE" dirty="0" err="1"/>
              <a:t>planned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endParaRPr lang="de-DE" dirty="0"/>
          </a:p>
          <a:p>
            <a:r>
              <a:rPr lang="de-DE" dirty="0"/>
              <a:t>Progress and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Plans for </a:t>
            </a:r>
            <a:r>
              <a:rPr lang="de-DE" dirty="0" err="1"/>
              <a:t>future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3269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29</Words>
  <Application>Microsoft Office PowerPoint</Application>
  <PresentationFormat>Breitbild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K-means clustering project proposal</vt:lpstr>
      <vt:lpstr>Table of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project proposal</dc:title>
  <dc:creator>Denis Kiesewetter</dc:creator>
  <cp:lastModifiedBy>Denis Kiesewetter</cp:lastModifiedBy>
  <cp:revision>1</cp:revision>
  <dcterms:created xsi:type="dcterms:W3CDTF">2019-05-11T13:08:46Z</dcterms:created>
  <dcterms:modified xsi:type="dcterms:W3CDTF">2019-05-11T13:14:14Z</dcterms:modified>
</cp:coreProperties>
</file>