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68" r:id="rId6"/>
    <p:sldId id="259" r:id="rId7"/>
    <p:sldId id="258" r:id="rId8"/>
    <p:sldId id="261" r:id="rId9"/>
    <p:sldId id="264" r:id="rId10"/>
    <p:sldId id="265" r:id="rId11"/>
    <p:sldId id="272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tian Eichmüller" initials="BE" lastIdx="2" clrIdx="0">
    <p:extLst>
      <p:ext uri="{19B8F6BF-5375-455C-9EA6-DF929625EA0E}">
        <p15:presenceInfo xmlns:p15="http://schemas.microsoft.com/office/powerpoint/2012/main" userId="f008cda6e74367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7:39:53.862" idx="1">
    <p:pos x="1434" y="952"/>
    <p:text>+ our k-means should work in n dimensions</p:text>
    <p:extLst>
      <p:ext uri="{C676402C-5697-4E1C-873F-D02D1690AC5C}">
        <p15:threadingInfo xmlns:p15="http://schemas.microsoft.com/office/powerpoint/2012/main" timeZoneBias="-120"/>
      </p:ext>
    </p:extLst>
  </p:cm>
  <p:cm authorId="1" dt="2019-05-13T17:40:53.462" idx="2">
    <p:pos x="1702" y="966"/>
    <p:text>+ logarithmisieren der matrix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 custLinFactNeighborY="1005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9CAEE-857D-4E3F-8312-AB8FBC9AE9C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452585-D045-43F4-AB51-BDD167692CA3}">
      <dgm:prSet phldrT="[Text]"/>
      <dgm:spPr/>
      <dgm:t>
        <a:bodyPr/>
        <a:lstStyle/>
        <a:p>
          <a:r>
            <a:rPr lang="de-DE"/>
            <a:t>Basic K-means</a:t>
          </a:r>
        </a:p>
      </dgm:t>
    </dgm:pt>
    <dgm:pt modelId="{E6D279F3-3345-4248-9537-7F88D714F4B8}" type="parTrans" cxnId="{15A9BE5F-9914-4740-9223-C5C5D97A839F}">
      <dgm:prSet/>
      <dgm:spPr/>
      <dgm:t>
        <a:bodyPr/>
        <a:lstStyle/>
        <a:p>
          <a:endParaRPr lang="de-DE"/>
        </a:p>
      </dgm:t>
    </dgm:pt>
    <dgm:pt modelId="{AAAC775E-5AA2-4EE3-86BC-07863C830B07}" type="sibTrans" cxnId="{15A9BE5F-9914-4740-9223-C5C5D97A839F}">
      <dgm:prSet/>
      <dgm:spPr/>
      <dgm:t>
        <a:bodyPr/>
        <a:lstStyle/>
        <a:p>
          <a:endParaRPr lang="de-DE"/>
        </a:p>
      </dgm:t>
    </dgm:pt>
    <dgm:pt modelId="{BF4CA065-3E53-4ACA-AE76-A0462DA3000D}">
      <dgm:prSet phldrT="[Text]"/>
      <dgm:spPr/>
      <dgm:t>
        <a:bodyPr/>
        <a:lstStyle/>
        <a:p>
          <a:r>
            <a:rPr lang="de-DE" dirty="0" err="1"/>
            <a:t>Optimization</a:t>
          </a:r>
          <a:endParaRPr lang="de-DE" dirty="0"/>
        </a:p>
      </dgm:t>
    </dgm:pt>
    <dgm:pt modelId="{AB5C326C-A10F-431E-AFC6-E200FBF0C102}" type="parTrans" cxnId="{38DCC982-C651-4FC1-AF52-DF8BBE09CCB3}">
      <dgm:prSet/>
      <dgm:spPr/>
      <dgm:t>
        <a:bodyPr/>
        <a:lstStyle/>
        <a:p>
          <a:endParaRPr lang="de-DE"/>
        </a:p>
      </dgm:t>
    </dgm:pt>
    <dgm:pt modelId="{E36A9354-5DD8-45B2-853E-887C66AFE4E9}" type="sibTrans" cxnId="{38DCC982-C651-4FC1-AF52-DF8BBE09CCB3}">
      <dgm:prSet/>
      <dgm:spPr/>
      <dgm:t>
        <a:bodyPr/>
        <a:lstStyle/>
        <a:p>
          <a:endParaRPr lang="de-DE"/>
        </a:p>
      </dgm:t>
    </dgm:pt>
    <dgm:pt modelId="{A53521A3-6AF6-4929-931D-3CE8A841275B}">
      <dgm:prSet phldrT="[Text]"/>
      <dgm:spPr/>
      <dgm:t>
        <a:bodyPr/>
        <a:lstStyle/>
        <a:p>
          <a:r>
            <a:rPr lang="de-DE" dirty="0"/>
            <a:t>Mini-batch</a:t>
          </a:r>
        </a:p>
      </dgm:t>
    </dgm:pt>
    <dgm:pt modelId="{1A9B3FE8-9F88-4C4E-A72D-439DFB7431F1}" type="parTrans" cxnId="{E5586EE9-0DE5-4276-9E29-7D2E7A816C63}">
      <dgm:prSet/>
      <dgm:spPr/>
      <dgm:t>
        <a:bodyPr/>
        <a:lstStyle/>
        <a:p>
          <a:endParaRPr lang="de-DE"/>
        </a:p>
      </dgm:t>
    </dgm:pt>
    <dgm:pt modelId="{63C14E5F-DF1D-403C-8AF5-5D6053E07D8F}" type="sibTrans" cxnId="{E5586EE9-0DE5-4276-9E29-7D2E7A816C63}">
      <dgm:prSet/>
      <dgm:spPr/>
      <dgm:t>
        <a:bodyPr/>
        <a:lstStyle/>
        <a:p>
          <a:endParaRPr lang="de-DE"/>
        </a:p>
      </dgm:t>
    </dgm:pt>
    <dgm:pt modelId="{64511F5C-32F7-4C9E-9A3A-604BB64D9925}">
      <dgm:prSet/>
      <dgm:spPr/>
      <dgm:t>
        <a:bodyPr/>
        <a:lstStyle/>
        <a:p>
          <a:r>
            <a:rPr lang="de-DE" dirty="0"/>
            <a:t>K-</a:t>
          </a:r>
          <a:r>
            <a:rPr lang="de-DE" dirty="0" err="1"/>
            <a:t>means</a:t>
          </a:r>
          <a:r>
            <a:rPr lang="de-DE" dirty="0"/>
            <a:t> ++</a:t>
          </a:r>
        </a:p>
      </dgm:t>
    </dgm:pt>
    <dgm:pt modelId="{2E0D002B-D54D-4F44-9D68-674567AB5E73}" type="parTrans" cxnId="{ABD62767-B6E7-4C6C-8933-814F9952E132}">
      <dgm:prSet/>
      <dgm:spPr/>
      <dgm:t>
        <a:bodyPr/>
        <a:lstStyle/>
        <a:p>
          <a:endParaRPr lang="de-DE"/>
        </a:p>
      </dgm:t>
    </dgm:pt>
    <dgm:pt modelId="{972E7A3E-5EC8-4BF0-971D-FC94E2F88E88}" type="sibTrans" cxnId="{ABD62767-B6E7-4C6C-8933-814F9952E132}">
      <dgm:prSet/>
      <dgm:spPr/>
      <dgm:t>
        <a:bodyPr/>
        <a:lstStyle/>
        <a:p>
          <a:endParaRPr lang="de-DE"/>
        </a:p>
      </dgm:t>
    </dgm:pt>
    <dgm:pt modelId="{834DA2EA-2256-4B5A-9E17-E09BAE6823C6}" type="pres">
      <dgm:prSet presAssocID="{02F9CAEE-857D-4E3F-8312-AB8FBC9AE9CA}" presName="outerComposite" presStyleCnt="0">
        <dgm:presLayoutVars>
          <dgm:chMax val="5"/>
          <dgm:dir/>
          <dgm:resizeHandles val="exact"/>
        </dgm:presLayoutVars>
      </dgm:prSet>
      <dgm:spPr/>
    </dgm:pt>
    <dgm:pt modelId="{F066D56C-EBE4-49C7-9C9F-99C12CA52791}" type="pres">
      <dgm:prSet presAssocID="{02F9CAEE-857D-4E3F-8312-AB8FBC9AE9CA}" presName="dummyMaxCanvas" presStyleCnt="0">
        <dgm:presLayoutVars/>
      </dgm:prSet>
      <dgm:spPr/>
    </dgm:pt>
    <dgm:pt modelId="{2CDC0D84-0D0B-4E8A-B22D-6955D57AD621}" type="pres">
      <dgm:prSet presAssocID="{02F9CAEE-857D-4E3F-8312-AB8FBC9AE9CA}" presName="FourNodes_1" presStyleLbl="node1" presStyleIdx="0" presStyleCnt="4">
        <dgm:presLayoutVars>
          <dgm:bulletEnabled val="1"/>
        </dgm:presLayoutVars>
      </dgm:prSet>
      <dgm:spPr/>
    </dgm:pt>
    <dgm:pt modelId="{2F700EFD-8ACC-4B71-B6A9-6E49B9902083}" type="pres">
      <dgm:prSet presAssocID="{02F9CAEE-857D-4E3F-8312-AB8FBC9AE9CA}" presName="FourNodes_2" presStyleLbl="node1" presStyleIdx="1" presStyleCnt="4">
        <dgm:presLayoutVars>
          <dgm:bulletEnabled val="1"/>
        </dgm:presLayoutVars>
      </dgm:prSet>
      <dgm:spPr/>
    </dgm:pt>
    <dgm:pt modelId="{A970F92C-9372-44CD-8005-C3CBC3C6D09B}" type="pres">
      <dgm:prSet presAssocID="{02F9CAEE-857D-4E3F-8312-AB8FBC9AE9CA}" presName="FourNodes_3" presStyleLbl="node1" presStyleIdx="2" presStyleCnt="4">
        <dgm:presLayoutVars>
          <dgm:bulletEnabled val="1"/>
        </dgm:presLayoutVars>
      </dgm:prSet>
      <dgm:spPr/>
    </dgm:pt>
    <dgm:pt modelId="{63E5F04D-6463-48CC-8B14-F6DEFF88A407}" type="pres">
      <dgm:prSet presAssocID="{02F9CAEE-857D-4E3F-8312-AB8FBC9AE9CA}" presName="FourNodes_4" presStyleLbl="node1" presStyleIdx="3" presStyleCnt="4">
        <dgm:presLayoutVars>
          <dgm:bulletEnabled val="1"/>
        </dgm:presLayoutVars>
      </dgm:prSet>
      <dgm:spPr/>
    </dgm:pt>
    <dgm:pt modelId="{9B7B63C6-5516-4608-AD9E-5F13932FA9DE}" type="pres">
      <dgm:prSet presAssocID="{02F9CAEE-857D-4E3F-8312-AB8FBC9AE9CA}" presName="FourConn_1-2" presStyleLbl="fgAccFollowNode1" presStyleIdx="0" presStyleCnt="3">
        <dgm:presLayoutVars>
          <dgm:bulletEnabled val="1"/>
        </dgm:presLayoutVars>
      </dgm:prSet>
      <dgm:spPr/>
    </dgm:pt>
    <dgm:pt modelId="{196EF17F-455F-401B-AD83-AB7E932F1B32}" type="pres">
      <dgm:prSet presAssocID="{02F9CAEE-857D-4E3F-8312-AB8FBC9AE9CA}" presName="FourConn_2-3" presStyleLbl="fgAccFollowNode1" presStyleIdx="1" presStyleCnt="3">
        <dgm:presLayoutVars>
          <dgm:bulletEnabled val="1"/>
        </dgm:presLayoutVars>
      </dgm:prSet>
      <dgm:spPr/>
    </dgm:pt>
    <dgm:pt modelId="{EA0EEBDC-D371-49EF-9837-816E61D74183}" type="pres">
      <dgm:prSet presAssocID="{02F9CAEE-857D-4E3F-8312-AB8FBC9AE9CA}" presName="FourConn_3-4" presStyleLbl="fgAccFollowNode1" presStyleIdx="2" presStyleCnt="3">
        <dgm:presLayoutVars>
          <dgm:bulletEnabled val="1"/>
        </dgm:presLayoutVars>
      </dgm:prSet>
      <dgm:spPr/>
    </dgm:pt>
    <dgm:pt modelId="{DB39D30C-EDA4-43F9-B467-1080221B4ED3}" type="pres">
      <dgm:prSet presAssocID="{02F9CAEE-857D-4E3F-8312-AB8FBC9AE9CA}" presName="FourNodes_1_text" presStyleLbl="node1" presStyleIdx="3" presStyleCnt="4">
        <dgm:presLayoutVars>
          <dgm:bulletEnabled val="1"/>
        </dgm:presLayoutVars>
      </dgm:prSet>
      <dgm:spPr/>
    </dgm:pt>
    <dgm:pt modelId="{B0BC79E9-7B8B-46F5-B47B-63734DB655BC}" type="pres">
      <dgm:prSet presAssocID="{02F9CAEE-857D-4E3F-8312-AB8FBC9AE9CA}" presName="FourNodes_2_text" presStyleLbl="node1" presStyleIdx="3" presStyleCnt="4">
        <dgm:presLayoutVars>
          <dgm:bulletEnabled val="1"/>
        </dgm:presLayoutVars>
      </dgm:prSet>
      <dgm:spPr/>
    </dgm:pt>
    <dgm:pt modelId="{AC47EB1D-0E4E-45CF-BA92-A33500C852C4}" type="pres">
      <dgm:prSet presAssocID="{02F9CAEE-857D-4E3F-8312-AB8FBC9AE9CA}" presName="FourNodes_3_text" presStyleLbl="node1" presStyleIdx="3" presStyleCnt="4">
        <dgm:presLayoutVars>
          <dgm:bulletEnabled val="1"/>
        </dgm:presLayoutVars>
      </dgm:prSet>
      <dgm:spPr/>
    </dgm:pt>
    <dgm:pt modelId="{2DBCB018-ACBB-447B-91D6-7C792318C814}" type="pres">
      <dgm:prSet presAssocID="{02F9CAEE-857D-4E3F-8312-AB8FBC9AE9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511B18-1715-4C26-9D67-E772DC767B4F}" type="presOf" srcId="{D1452585-D045-43F4-AB51-BDD167692CA3}" destId="{DB39D30C-EDA4-43F9-B467-1080221B4ED3}" srcOrd="1" destOrd="0" presId="urn:microsoft.com/office/officeart/2005/8/layout/vProcess5"/>
    <dgm:cxn modelId="{EAC78923-E13E-475B-805B-A83E1385FAF2}" type="presOf" srcId="{D1452585-D045-43F4-AB51-BDD167692CA3}" destId="{2CDC0D84-0D0B-4E8A-B22D-6955D57AD621}" srcOrd="0" destOrd="0" presId="urn:microsoft.com/office/officeart/2005/8/layout/vProcess5"/>
    <dgm:cxn modelId="{625E7E3E-E666-42C6-B46C-821195855959}" type="presOf" srcId="{63C14E5F-DF1D-403C-8AF5-5D6053E07D8F}" destId="{EA0EEBDC-D371-49EF-9837-816E61D74183}" srcOrd="0" destOrd="0" presId="urn:microsoft.com/office/officeart/2005/8/layout/vProcess5"/>
    <dgm:cxn modelId="{15A9BE5F-9914-4740-9223-C5C5D97A839F}" srcId="{02F9CAEE-857D-4E3F-8312-AB8FBC9AE9CA}" destId="{D1452585-D045-43F4-AB51-BDD167692CA3}" srcOrd="0" destOrd="0" parTransId="{E6D279F3-3345-4248-9537-7F88D714F4B8}" sibTransId="{AAAC775E-5AA2-4EE3-86BC-07863C830B07}"/>
    <dgm:cxn modelId="{ABD62767-B6E7-4C6C-8933-814F9952E132}" srcId="{02F9CAEE-857D-4E3F-8312-AB8FBC9AE9CA}" destId="{64511F5C-32F7-4C9E-9A3A-604BB64D9925}" srcOrd="3" destOrd="0" parTransId="{2E0D002B-D54D-4F44-9D68-674567AB5E73}" sibTransId="{972E7A3E-5EC8-4BF0-971D-FC94E2F88E88}"/>
    <dgm:cxn modelId="{7EABF84A-4843-48DD-A747-0D70C015AF9E}" type="presOf" srcId="{BF4CA065-3E53-4ACA-AE76-A0462DA3000D}" destId="{2F700EFD-8ACC-4B71-B6A9-6E49B9902083}" srcOrd="0" destOrd="0" presId="urn:microsoft.com/office/officeart/2005/8/layout/vProcess5"/>
    <dgm:cxn modelId="{12ED1759-7F18-4D7B-8870-8A1A51910B5F}" type="presOf" srcId="{64511F5C-32F7-4C9E-9A3A-604BB64D9925}" destId="{63E5F04D-6463-48CC-8B14-F6DEFF88A407}" srcOrd="0" destOrd="0" presId="urn:microsoft.com/office/officeart/2005/8/layout/vProcess5"/>
    <dgm:cxn modelId="{EFA38C80-C1B0-4FAE-98EF-1ABA98C8CF76}" type="presOf" srcId="{A53521A3-6AF6-4929-931D-3CE8A841275B}" destId="{A970F92C-9372-44CD-8005-C3CBC3C6D09B}" srcOrd="0" destOrd="0" presId="urn:microsoft.com/office/officeart/2005/8/layout/vProcess5"/>
    <dgm:cxn modelId="{38DCC982-C651-4FC1-AF52-DF8BBE09CCB3}" srcId="{02F9CAEE-857D-4E3F-8312-AB8FBC9AE9CA}" destId="{BF4CA065-3E53-4ACA-AE76-A0462DA3000D}" srcOrd="1" destOrd="0" parTransId="{AB5C326C-A10F-431E-AFC6-E200FBF0C102}" sibTransId="{E36A9354-5DD8-45B2-853E-887C66AFE4E9}"/>
    <dgm:cxn modelId="{950D5AB9-1325-4BCB-8F53-C4D4B5DDB77C}" type="presOf" srcId="{BF4CA065-3E53-4ACA-AE76-A0462DA3000D}" destId="{B0BC79E9-7B8B-46F5-B47B-63734DB655BC}" srcOrd="1" destOrd="0" presId="urn:microsoft.com/office/officeart/2005/8/layout/vProcess5"/>
    <dgm:cxn modelId="{3EB538C4-D953-4B03-82D1-ACA6697A2648}" type="presOf" srcId="{AAAC775E-5AA2-4EE3-86BC-07863C830B07}" destId="{9B7B63C6-5516-4608-AD9E-5F13932FA9DE}" srcOrd="0" destOrd="0" presId="urn:microsoft.com/office/officeart/2005/8/layout/vProcess5"/>
    <dgm:cxn modelId="{CC2FE2D2-FBE4-4FBF-A5FE-2092FB6CD802}" type="presOf" srcId="{02F9CAEE-857D-4E3F-8312-AB8FBC9AE9CA}" destId="{834DA2EA-2256-4B5A-9E17-E09BAE6823C6}" srcOrd="0" destOrd="0" presId="urn:microsoft.com/office/officeart/2005/8/layout/vProcess5"/>
    <dgm:cxn modelId="{00C07FD3-5FE7-4DAA-8614-D71C839C5058}" type="presOf" srcId="{A53521A3-6AF6-4929-931D-3CE8A841275B}" destId="{AC47EB1D-0E4E-45CF-BA92-A33500C852C4}" srcOrd="1" destOrd="0" presId="urn:microsoft.com/office/officeart/2005/8/layout/vProcess5"/>
    <dgm:cxn modelId="{E5586EE9-0DE5-4276-9E29-7D2E7A816C63}" srcId="{02F9CAEE-857D-4E3F-8312-AB8FBC9AE9CA}" destId="{A53521A3-6AF6-4929-931D-3CE8A841275B}" srcOrd="2" destOrd="0" parTransId="{1A9B3FE8-9F88-4C4E-A72D-439DFB7431F1}" sibTransId="{63C14E5F-DF1D-403C-8AF5-5D6053E07D8F}"/>
    <dgm:cxn modelId="{3CB966EB-05BD-43CF-BD89-D5FDF25D3924}" type="presOf" srcId="{E36A9354-5DD8-45B2-853E-887C66AFE4E9}" destId="{196EF17F-455F-401B-AD83-AB7E932F1B32}" srcOrd="0" destOrd="0" presId="urn:microsoft.com/office/officeart/2005/8/layout/vProcess5"/>
    <dgm:cxn modelId="{FAA674FF-4D89-4CC6-812F-B1BAAA795F2A}" type="presOf" srcId="{64511F5C-32F7-4C9E-9A3A-604BB64D9925}" destId="{2DBCB018-ACBB-447B-91D6-7C792318C814}" srcOrd="1" destOrd="0" presId="urn:microsoft.com/office/officeart/2005/8/layout/vProcess5"/>
    <dgm:cxn modelId="{43B76257-9070-47CF-AF98-6FF66B264CD1}" type="presParOf" srcId="{834DA2EA-2256-4B5A-9E17-E09BAE6823C6}" destId="{F066D56C-EBE4-49C7-9C9F-99C12CA52791}" srcOrd="0" destOrd="0" presId="urn:microsoft.com/office/officeart/2005/8/layout/vProcess5"/>
    <dgm:cxn modelId="{5FF80187-5ADE-4F47-A567-E3DE1FA358B0}" type="presParOf" srcId="{834DA2EA-2256-4B5A-9E17-E09BAE6823C6}" destId="{2CDC0D84-0D0B-4E8A-B22D-6955D57AD621}" srcOrd="1" destOrd="0" presId="urn:microsoft.com/office/officeart/2005/8/layout/vProcess5"/>
    <dgm:cxn modelId="{13F1C0C2-7BFF-47FE-8014-06C4D5601F02}" type="presParOf" srcId="{834DA2EA-2256-4B5A-9E17-E09BAE6823C6}" destId="{2F700EFD-8ACC-4B71-B6A9-6E49B9902083}" srcOrd="2" destOrd="0" presId="urn:microsoft.com/office/officeart/2005/8/layout/vProcess5"/>
    <dgm:cxn modelId="{4A1E63CD-4B2B-43E6-A08C-7899B651626D}" type="presParOf" srcId="{834DA2EA-2256-4B5A-9E17-E09BAE6823C6}" destId="{A970F92C-9372-44CD-8005-C3CBC3C6D09B}" srcOrd="3" destOrd="0" presId="urn:microsoft.com/office/officeart/2005/8/layout/vProcess5"/>
    <dgm:cxn modelId="{692D7746-542B-4E0E-9E5B-CCE140016310}" type="presParOf" srcId="{834DA2EA-2256-4B5A-9E17-E09BAE6823C6}" destId="{63E5F04D-6463-48CC-8B14-F6DEFF88A407}" srcOrd="4" destOrd="0" presId="urn:microsoft.com/office/officeart/2005/8/layout/vProcess5"/>
    <dgm:cxn modelId="{BFF2015F-81DE-4F66-B115-C98C851B59B7}" type="presParOf" srcId="{834DA2EA-2256-4B5A-9E17-E09BAE6823C6}" destId="{9B7B63C6-5516-4608-AD9E-5F13932FA9DE}" srcOrd="5" destOrd="0" presId="urn:microsoft.com/office/officeart/2005/8/layout/vProcess5"/>
    <dgm:cxn modelId="{A887D9B1-AF7D-4BFB-82E4-20BE00879503}" type="presParOf" srcId="{834DA2EA-2256-4B5A-9E17-E09BAE6823C6}" destId="{196EF17F-455F-401B-AD83-AB7E932F1B32}" srcOrd="6" destOrd="0" presId="urn:microsoft.com/office/officeart/2005/8/layout/vProcess5"/>
    <dgm:cxn modelId="{E246CFA9-8491-43C1-938E-86D440EC8B48}" type="presParOf" srcId="{834DA2EA-2256-4B5A-9E17-E09BAE6823C6}" destId="{EA0EEBDC-D371-49EF-9837-816E61D74183}" srcOrd="7" destOrd="0" presId="urn:microsoft.com/office/officeart/2005/8/layout/vProcess5"/>
    <dgm:cxn modelId="{811E2380-B7AF-4F62-83D3-88D29611F5D8}" type="presParOf" srcId="{834DA2EA-2256-4B5A-9E17-E09BAE6823C6}" destId="{DB39D30C-EDA4-43F9-B467-1080221B4ED3}" srcOrd="8" destOrd="0" presId="urn:microsoft.com/office/officeart/2005/8/layout/vProcess5"/>
    <dgm:cxn modelId="{CBDB7A6C-9512-4B62-9815-372656CF6BAA}" type="presParOf" srcId="{834DA2EA-2256-4B5A-9E17-E09BAE6823C6}" destId="{B0BC79E9-7B8B-46F5-B47B-63734DB655BC}" srcOrd="9" destOrd="0" presId="urn:microsoft.com/office/officeart/2005/8/layout/vProcess5"/>
    <dgm:cxn modelId="{269EA505-9ADC-4B2B-8C49-D466C4701D61}" type="presParOf" srcId="{834DA2EA-2256-4B5A-9E17-E09BAE6823C6}" destId="{AC47EB1D-0E4E-45CF-BA92-A33500C852C4}" srcOrd="10" destOrd="0" presId="urn:microsoft.com/office/officeart/2005/8/layout/vProcess5"/>
    <dgm:cxn modelId="{78973158-D8A9-4ABC-A3FE-A6B6AD4B7BB5}" type="presParOf" srcId="{834DA2EA-2256-4B5A-9E17-E09BAE6823C6}" destId="{2DBCB018-ACBB-447B-91D6-7C792318C8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15E596-76C1-4028-885F-A26F08554C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F36ACB-DD8B-413E-B005-E0842B456D34}">
      <dgm:prSet custT="1"/>
      <dgm:spPr/>
      <dgm:t>
        <a:bodyPr/>
        <a:lstStyle/>
        <a:p>
          <a:r>
            <a:rPr lang="en-US" sz="2800" dirty="0"/>
            <a:t>How can we cluster n-dimensional Data?</a:t>
          </a:r>
        </a:p>
      </dgm:t>
    </dgm:pt>
    <dgm:pt modelId="{975DBDB8-D2A8-455C-AA3F-BEA73920E268}" type="parTrans" cxnId="{64E206D2-04AD-4971-99A1-91D37453EF4A}">
      <dgm:prSet/>
      <dgm:spPr/>
      <dgm:t>
        <a:bodyPr/>
        <a:lstStyle/>
        <a:p>
          <a:endParaRPr lang="en-US"/>
        </a:p>
      </dgm:t>
    </dgm:pt>
    <dgm:pt modelId="{007855BE-0A2D-42E6-BD92-0B8C9AAA38A3}" type="sibTrans" cxnId="{64E206D2-04AD-4971-99A1-91D37453EF4A}">
      <dgm:prSet/>
      <dgm:spPr/>
      <dgm:t>
        <a:bodyPr/>
        <a:lstStyle/>
        <a:p>
          <a:endParaRPr lang="en-US"/>
        </a:p>
      </dgm:t>
    </dgm:pt>
    <dgm:pt modelId="{562D490C-FC85-4887-BB75-118C472FA3C5}">
      <dgm:prSet custT="1"/>
      <dgm:spPr/>
      <dgm:t>
        <a:bodyPr/>
        <a:lstStyle/>
        <a:p>
          <a:endParaRPr lang="de-DE" sz="2800" baseline="0" dirty="0"/>
        </a:p>
        <a:p>
          <a:r>
            <a:rPr lang="de-DE" sz="2800" baseline="0" dirty="0" err="1"/>
            <a:t>Distance</a:t>
          </a:r>
          <a:r>
            <a:rPr lang="de-DE" sz="2800" baseline="0" dirty="0"/>
            <a:t> </a:t>
          </a:r>
          <a:r>
            <a:rPr lang="de-DE" sz="2800" baseline="0" dirty="0" err="1"/>
            <a:t>computation</a:t>
          </a:r>
          <a:r>
            <a:rPr lang="de-DE" sz="2800" baseline="0" dirty="0"/>
            <a:t> and initial </a:t>
          </a:r>
          <a:r>
            <a:rPr lang="de-DE" sz="2800" baseline="0" dirty="0" err="1"/>
            <a:t>centroids</a:t>
          </a:r>
          <a:br>
            <a:rPr lang="de-DE" sz="2800" baseline="0" dirty="0"/>
          </a:br>
          <a:br>
            <a:rPr lang="de-DE" sz="2800" baseline="0" dirty="0"/>
          </a:br>
          <a:endParaRPr lang="en-US" sz="2800" dirty="0"/>
        </a:p>
      </dgm:t>
    </dgm:pt>
    <dgm:pt modelId="{49C01D49-F92F-4BA5-91D2-7C0857D63C75}" type="parTrans" cxnId="{190D6EEA-2C77-43B8-88D5-5CECB005386A}">
      <dgm:prSet/>
      <dgm:spPr/>
      <dgm:t>
        <a:bodyPr/>
        <a:lstStyle/>
        <a:p>
          <a:endParaRPr lang="en-US"/>
        </a:p>
      </dgm:t>
    </dgm:pt>
    <dgm:pt modelId="{BAB862AD-BA6B-4FDB-937E-DC1367D50A7F}" type="sibTrans" cxnId="{190D6EEA-2C77-43B8-88D5-5CECB005386A}">
      <dgm:prSet/>
      <dgm:spPr/>
      <dgm:t>
        <a:bodyPr/>
        <a:lstStyle/>
        <a:p>
          <a:endParaRPr lang="en-US"/>
        </a:p>
      </dgm:t>
    </dgm:pt>
    <dgm:pt modelId="{44843757-308A-4AEC-A340-1166A8BE08E6}">
      <dgm:prSet custT="1"/>
      <dgm:spPr/>
      <dgm:t>
        <a:bodyPr/>
        <a:lstStyle/>
        <a:p>
          <a:r>
            <a:rPr lang="de-DE" sz="2800" baseline="0" dirty="0"/>
            <a:t>Find </a:t>
          </a:r>
          <a:r>
            <a:rPr lang="de-DE" sz="2800" baseline="0" dirty="0" err="1"/>
            <a:t>the</a:t>
          </a:r>
          <a:r>
            <a:rPr lang="de-DE" sz="2800" baseline="0" dirty="0"/>
            <a:t> optimal </a:t>
          </a:r>
          <a:r>
            <a:rPr lang="de-DE" sz="2800" baseline="0" dirty="0" err="1"/>
            <a:t>value</a:t>
          </a:r>
          <a:r>
            <a:rPr lang="de-DE" sz="2800" baseline="0" dirty="0"/>
            <a:t> </a:t>
          </a:r>
          <a:r>
            <a:rPr lang="de-DE" sz="2800" baseline="0" dirty="0" err="1"/>
            <a:t>for</a:t>
          </a:r>
          <a:r>
            <a:rPr lang="de-DE" sz="2800" baseline="0" dirty="0"/>
            <a:t> k</a:t>
          </a:r>
          <a:endParaRPr lang="en-US" sz="2800" dirty="0"/>
        </a:p>
      </dgm:t>
    </dgm:pt>
    <dgm:pt modelId="{39C3AA15-6505-4532-9F6B-AEE58942F614}" type="parTrans" cxnId="{E036C654-2103-4C1F-95C8-4CBA2F82143D}">
      <dgm:prSet/>
      <dgm:spPr/>
      <dgm:t>
        <a:bodyPr/>
        <a:lstStyle/>
        <a:p>
          <a:endParaRPr lang="en-US"/>
        </a:p>
      </dgm:t>
    </dgm:pt>
    <dgm:pt modelId="{D0E2D6F4-1D5F-4730-82AE-87DD32C3F4A8}" type="sibTrans" cxnId="{E036C654-2103-4C1F-95C8-4CBA2F82143D}">
      <dgm:prSet/>
      <dgm:spPr/>
      <dgm:t>
        <a:bodyPr/>
        <a:lstStyle/>
        <a:p>
          <a:endParaRPr lang="en-US"/>
        </a:p>
      </dgm:t>
    </dgm:pt>
    <dgm:pt modelId="{62A1142E-9175-459B-9F15-4C53C1C46CC7}" type="pres">
      <dgm:prSet presAssocID="{3A15E596-76C1-4028-885F-A26F08554C05}" presName="root" presStyleCnt="0">
        <dgm:presLayoutVars>
          <dgm:dir/>
          <dgm:resizeHandles val="exact"/>
        </dgm:presLayoutVars>
      </dgm:prSet>
      <dgm:spPr/>
    </dgm:pt>
    <dgm:pt modelId="{9C5CEE50-43AC-4400-8499-65D5CDFF1FEC}" type="pres">
      <dgm:prSet presAssocID="{7BF36ACB-DD8B-413E-B005-E0842B456D34}" presName="compNode" presStyleCnt="0"/>
      <dgm:spPr/>
    </dgm:pt>
    <dgm:pt modelId="{EA9759EF-391F-4664-B0DF-17D16378FF33}" type="pres">
      <dgm:prSet presAssocID="{7BF36ACB-DD8B-413E-B005-E0842B456D34}" presName="bgRect" presStyleLbl="bgShp" presStyleIdx="0" presStyleCnt="3"/>
      <dgm:spPr/>
    </dgm:pt>
    <dgm:pt modelId="{CB5917AA-16F8-46D2-BF4E-C14D62B11F00}" type="pres">
      <dgm:prSet presAssocID="{7BF36ACB-DD8B-413E-B005-E0842B456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E79BE05-A7BA-4834-8B34-05AC6ABD241B}" type="pres">
      <dgm:prSet presAssocID="{7BF36ACB-DD8B-413E-B005-E0842B456D34}" presName="spaceRect" presStyleCnt="0"/>
      <dgm:spPr/>
    </dgm:pt>
    <dgm:pt modelId="{852783C9-9FAF-467E-9487-7ADADABE84F9}" type="pres">
      <dgm:prSet presAssocID="{7BF36ACB-DD8B-413E-B005-E0842B456D34}" presName="parTx" presStyleLbl="revTx" presStyleIdx="0" presStyleCnt="3">
        <dgm:presLayoutVars>
          <dgm:chMax val="0"/>
          <dgm:chPref val="0"/>
        </dgm:presLayoutVars>
      </dgm:prSet>
      <dgm:spPr/>
    </dgm:pt>
    <dgm:pt modelId="{7172FD36-32EF-424C-A411-72733142EBEC}" type="pres">
      <dgm:prSet presAssocID="{007855BE-0A2D-42E6-BD92-0B8C9AAA38A3}" presName="sibTrans" presStyleCnt="0"/>
      <dgm:spPr/>
    </dgm:pt>
    <dgm:pt modelId="{E4D5EA34-1180-4E1E-B99E-593474125E0A}" type="pres">
      <dgm:prSet presAssocID="{562D490C-FC85-4887-BB75-118C472FA3C5}" presName="compNode" presStyleCnt="0"/>
      <dgm:spPr/>
    </dgm:pt>
    <dgm:pt modelId="{2CC8E11E-E726-43BF-B5D4-37E471275F31}" type="pres">
      <dgm:prSet presAssocID="{562D490C-FC85-4887-BB75-118C472FA3C5}" presName="bgRect" presStyleLbl="bgShp" presStyleIdx="1" presStyleCnt="3"/>
      <dgm:spPr/>
    </dgm:pt>
    <dgm:pt modelId="{15445237-CDD3-4230-8A70-B57A2A737482}" type="pres">
      <dgm:prSet presAssocID="{562D490C-FC85-4887-BB75-118C472FA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BD0B42C-700F-47B6-A2CA-F290DC07F045}" type="pres">
      <dgm:prSet presAssocID="{562D490C-FC85-4887-BB75-118C472FA3C5}" presName="spaceRect" presStyleCnt="0"/>
      <dgm:spPr/>
    </dgm:pt>
    <dgm:pt modelId="{8E8E6AFB-CEC3-4370-99F9-8CD123CD0A12}" type="pres">
      <dgm:prSet presAssocID="{562D490C-FC85-4887-BB75-118C472FA3C5}" presName="parTx" presStyleLbl="revTx" presStyleIdx="1" presStyleCnt="3">
        <dgm:presLayoutVars>
          <dgm:chMax val="0"/>
          <dgm:chPref val="0"/>
        </dgm:presLayoutVars>
      </dgm:prSet>
      <dgm:spPr/>
    </dgm:pt>
    <dgm:pt modelId="{C00EEE02-12B8-46F4-A458-8EFA2DD648C9}" type="pres">
      <dgm:prSet presAssocID="{BAB862AD-BA6B-4FDB-937E-DC1367D50A7F}" presName="sibTrans" presStyleCnt="0"/>
      <dgm:spPr/>
    </dgm:pt>
    <dgm:pt modelId="{77393F90-9695-40FD-B8B1-2E46A0CF6540}" type="pres">
      <dgm:prSet presAssocID="{44843757-308A-4AEC-A340-1166A8BE08E6}" presName="compNode" presStyleCnt="0"/>
      <dgm:spPr/>
    </dgm:pt>
    <dgm:pt modelId="{ABBF0411-4041-4B9E-8016-1DE9E373A891}" type="pres">
      <dgm:prSet presAssocID="{44843757-308A-4AEC-A340-1166A8BE08E6}" presName="bgRect" presStyleLbl="bgShp" presStyleIdx="2" presStyleCnt="3"/>
      <dgm:spPr/>
    </dgm:pt>
    <dgm:pt modelId="{1AAD7F65-5064-4016-BE69-584EE09A0F91}" type="pres">
      <dgm:prSet presAssocID="{44843757-308A-4AEC-A340-1166A8BE08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3B103B3-1EEF-4252-81CD-360483F4D6AD}" type="pres">
      <dgm:prSet presAssocID="{44843757-308A-4AEC-A340-1166A8BE08E6}" presName="spaceRect" presStyleCnt="0"/>
      <dgm:spPr/>
    </dgm:pt>
    <dgm:pt modelId="{9C7AAA09-BEC3-4597-93FB-981ACC018D34}" type="pres">
      <dgm:prSet presAssocID="{44843757-308A-4AEC-A340-1166A8BE08E6}" presName="parTx" presStyleLbl="revTx" presStyleIdx="2" presStyleCnt="3" custScaleX="97497">
        <dgm:presLayoutVars>
          <dgm:chMax val="0"/>
          <dgm:chPref val="0"/>
        </dgm:presLayoutVars>
      </dgm:prSet>
      <dgm:spPr/>
    </dgm:pt>
  </dgm:ptLst>
  <dgm:cxnLst>
    <dgm:cxn modelId="{4615D12C-E83B-41E1-9F98-B17FD90C64B3}" type="presOf" srcId="{7BF36ACB-DD8B-413E-B005-E0842B456D34}" destId="{852783C9-9FAF-467E-9487-7ADADABE84F9}" srcOrd="0" destOrd="0" presId="urn:microsoft.com/office/officeart/2018/2/layout/IconVerticalSolidList"/>
    <dgm:cxn modelId="{600C1E2E-156D-428B-B5FE-18348BA5B8D4}" type="presOf" srcId="{3A15E596-76C1-4028-885F-A26F08554C05}" destId="{62A1142E-9175-459B-9F15-4C53C1C46CC7}" srcOrd="0" destOrd="0" presId="urn:microsoft.com/office/officeart/2018/2/layout/IconVerticalSolidList"/>
    <dgm:cxn modelId="{E036C654-2103-4C1F-95C8-4CBA2F82143D}" srcId="{3A15E596-76C1-4028-885F-A26F08554C05}" destId="{44843757-308A-4AEC-A340-1166A8BE08E6}" srcOrd="2" destOrd="0" parTransId="{39C3AA15-6505-4532-9F6B-AEE58942F614}" sibTransId="{D0E2D6F4-1D5F-4730-82AE-87DD32C3F4A8}"/>
    <dgm:cxn modelId="{5F54007F-405E-419A-9C55-DD4358C68BDA}" type="presOf" srcId="{562D490C-FC85-4887-BB75-118C472FA3C5}" destId="{8E8E6AFB-CEC3-4370-99F9-8CD123CD0A12}" srcOrd="0" destOrd="0" presId="urn:microsoft.com/office/officeart/2018/2/layout/IconVerticalSolidList"/>
    <dgm:cxn modelId="{EE561397-9792-41CC-A407-81889752367B}" type="presOf" srcId="{44843757-308A-4AEC-A340-1166A8BE08E6}" destId="{9C7AAA09-BEC3-4597-93FB-981ACC018D34}" srcOrd="0" destOrd="0" presId="urn:microsoft.com/office/officeart/2018/2/layout/IconVerticalSolidList"/>
    <dgm:cxn modelId="{64E206D2-04AD-4971-99A1-91D37453EF4A}" srcId="{3A15E596-76C1-4028-885F-A26F08554C05}" destId="{7BF36ACB-DD8B-413E-B005-E0842B456D34}" srcOrd="0" destOrd="0" parTransId="{975DBDB8-D2A8-455C-AA3F-BEA73920E268}" sibTransId="{007855BE-0A2D-42E6-BD92-0B8C9AAA38A3}"/>
    <dgm:cxn modelId="{190D6EEA-2C77-43B8-88D5-5CECB005386A}" srcId="{3A15E596-76C1-4028-885F-A26F08554C05}" destId="{562D490C-FC85-4887-BB75-118C472FA3C5}" srcOrd="1" destOrd="0" parTransId="{49C01D49-F92F-4BA5-91D2-7C0857D63C75}" sibTransId="{BAB862AD-BA6B-4FDB-937E-DC1367D50A7F}"/>
    <dgm:cxn modelId="{E795F24C-27F2-47F8-A1AD-51EF6E369081}" type="presParOf" srcId="{62A1142E-9175-459B-9F15-4C53C1C46CC7}" destId="{9C5CEE50-43AC-4400-8499-65D5CDFF1FEC}" srcOrd="0" destOrd="0" presId="urn:microsoft.com/office/officeart/2018/2/layout/IconVerticalSolidList"/>
    <dgm:cxn modelId="{BCAB0E9A-A74D-49D4-9987-8040AB162501}" type="presParOf" srcId="{9C5CEE50-43AC-4400-8499-65D5CDFF1FEC}" destId="{EA9759EF-391F-4664-B0DF-17D16378FF33}" srcOrd="0" destOrd="0" presId="urn:microsoft.com/office/officeart/2018/2/layout/IconVerticalSolidList"/>
    <dgm:cxn modelId="{F0E058E3-BEA6-4786-854A-117AE38FDC16}" type="presParOf" srcId="{9C5CEE50-43AC-4400-8499-65D5CDFF1FEC}" destId="{CB5917AA-16F8-46D2-BF4E-C14D62B11F00}" srcOrd="1" destOrd="0" presId="urn:microsoft.com/office/officeart/2018/2/layout/IconVerticalSolidList"/>
    <dgm:cxn modelId="{622DDCC4-A13A-4BCC-BEF9-39BC9AEFF4AA}" type="presParOf" srcId="{9C5CEE50-43AC-4400-8499-65D5CDFF1FEC}" destId="{1E79BE05-A7BA-4834-8B34-05AC6ABD241B}" srcOrd="2" destOrd="0" presId="urn:microsoft.com/office/officeart/2018/2/layout/IconVerticalSolidList"/>
    <dgm:cxn modelId="{D635F79B-1078-466A-9921-F4220BE911EF}" type="presParOf" srcId="{9C5CEE50-43AC-4400-8499-65D5CDFF1FEC}" destId="{852783C9-9FAF-467E-9487-7ADADABE84F9}" srcOrd="3" destOrd="0" presId="urn:microsoft.com/office/officeart/2018/2/layout/IconVerticalSolidList"/>
    <dgm:cxn modelId="{0229B3D6-0464-426D-8C73-10EFA197F29A}" type="presParOf" srcId="{62A1142E-9175-459B-9F15-4C53C1C46CC7}" destId="{7172FD36-32EF-424C-A411-72733142EBEC}" srcOrd="1" destOrd="0" presId="urn:microsoft.com/office/officeart/2018/2/layout/IconVerticalSolidList"/>
    <dgm:cxn modelId="{903B644A-3B48-4ECE-AF56-AA93FA9BC1B1}" type="presParOf" srcId="{62A1142E-9175-459B-9F15-4C53C1C46CC7}" destId="{E4D5EA34-1180-4E1E-B99E-593474125E0A}" srcOrd="2" destOrd="0" presId="urn:microsoft.com/office/officeart/2018/2/layout/IconVerticalSolidList"/>
    <dgm:cxn modelId="{E04B834E-F7CE-4BC4-B302-001DE81860F9}" type="presParOf" srcId="{E4D5EA34-1180-4E1E-B99E-593474125E0A}" destId="{2CC8E11E-E726-43BF-B5D4-37E471275F31}" srcOrd="0" destOrd="0" presId="urn:microsoft.com/office/officeart/2018/2/layout/IconVerticalSolidList"/>
    <dgm:cxn modelId="{C60E133E-4A98-42FE-965D-8D3E3012622E}" type="presParOf" srcId="{E4D5EA34-1180-4E1E-B99E-593474125E0A}" destId="{15445237-CDD3-4230-8A70-B57A2A737482}" srcOrd="1" destOrd="0" presId="urn:microsoft.com/office/officeart/2018/2/layout/IconVerticalSolidList"/>
    <dgm:cxn modelId="{8B0E4C94-C98C-4ACB-A4B7-C46A08D7F020}" type="presParOf" srcId="{E4D5EA34-1180-4E1E-B99E-593474125E0A}" destId="{3BD0B42C-700F-47B6-A2CA-F290DC07F045}" srcOrd="2" destOrd="0" presId="urn:microsoft.com/office/officeart/2018/2/layout/IconVerticalSolidList"/>
    <dgm:cxn modelId="{F50225E6-E26D-4082-ADE7-DDFF704F32D2}" type="presParOf" srcId="{E4D5EA34-1180-4E1E-B99E-593474125E0A}" destId="{8E8E6AFB-CEC3-4370-99F9-8CD123CD0A12}" srcOrd="3" destOrd="0" presId="urn:microsoft.com/office/officeart/2018/2/layout/IconVerticalSolidList"/>
    <dgm:cxn modelId="{6482F754-9109-4ADE-B04B-2BC5F5514D7F}" type="presParOf" srcId="{62A1142E-9175-459B-9F15-4C53C1C46CC7}" destId="{C00EEE02-12B8-46F4-A458-8EFA2DD648C9}" srcOrd="3" destOrd="0" presId="urn:microsoft.com/office/officeart/2018/2/layout/IconVerticalSolidList"/>
    <dgm:cxn modelId="{22ECEE01-DF6A-4DF6-9A89-0855A7A1380A}" type="presParOf" srcId="{62A1142E-9175-459B-9F15-4C53C1C46CC7}" destId="{77393F90-9695-40FD-B8B1-2E46A0CF6540}" srcOrd="4" destOrd="0" presId="urn:microsoft.com/office/officeart/2018/2/layout/IconVerticalSolidList"/>
    <dgm:cxn modelId="{A78D2D07-6BC5-4847-81C4-F1F4A815BEE2}" type="presParOf" srcId="{77393F90-9695-40FD-B8B1-2E46A0CF6540}" destId="{ABBF0411-4041-4B9E-8016-1DE9E373A891}" srcOrd="0" destOrd="0" presId="urn:microsoft.com/office/officeart/2018/2/layout/IconVerticalSolidList"/>
    <dgm:cxn modelId="{9E7A38A8-A2DE-4CD8-9AFB-671C81B005B4}" type="presParOf" srcId="{77393F90-9695-40FD-B8B1-2E46A0CF6540}" destId="{1AAD7F65-5064-4016-BE69-584EE09A0F91}" srcOrd="1" destOrd="0" presId="urn:microsoft.com/office/officeart/2018/2/layout/IconVerticalSolidList"/>
    <dgm:cxn modelId="{1BC136CC-7892-4204-8773-A8683D738C41}" type="presParOf" srcId="{77393F90-9695-40FD-B8B1-2E46A0CF6540}" destId="{23B103B3-1EEF-4252-81CD-360483F4D6AD}" srcOrd="2" destOrd="0" presId="urn:microsoft.com/office/officeart/2018/2/layout/IconVerticalSolidList"/>
    <dgm:cxn modelId="{B5EB57AC-E2E8-41D4-9646-DBC0CA59B4E1}" type="presParOf" srcId="{77393F90-9695-40FD-B8B1-2E46A0CF6540}" destId="{9C7AAA09-BEC3-4597-93FB-981ACC018D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191BF6-C0E7-4BE1-8563-E5B063082A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de-DE"/>
        </a:p>
      </dgm:t>
    </dgm:pt>
    <dgm:pt modelId="{1DA72A67-ACBC-4D63-9F4D-8836223B1D1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Mini-batch k-means</a:t>
          </a:r>
        </a:p>
      </dgm:t>
    </dgm:pt>
    <dgm:pt modelId="{7702CFA1-B5D6-42FA-8EC2-155F89E26C68}" type="parTrans" cxnId="{4B627220-CF72-475A-8FA3-3CE81C0B137F}">
      <dgm:prSet/>
      <dgm:spPr/>
      <dgm:t>
        <a:bodyPr/>
        <a:lstStyle/>
        <a:p>
          <a:endParaRPr lang="de-DE"/>
        </a:p>
      </dgm:t>
    </dgm:pt>
    <dgm:pt modelId="{E04B266D-2168-4819-B250-DBADC6A65A24}" type="sibTrans" cxnId="{4B627220-CF72-475A-8FA3-3CE81C0B137F}">
      <dgm:prSet/>
      <dgm:spPr/>
      <dgm:t>
        <a:bodyPr/>
        <a:lstStyle/>
        <a:p>
          <a:endParaRPr lang="de-DE"/>
        </a:p>
      </dgm:t>
    </dgm:pt>
    <dgm:pt modelId="{FB2587F3-DDF2-4DF1-9AF9-8A270B9CE3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can we pick the mini-batches in practice?</a:t>
          </a:r>
        </a:p>
      </dgm:t>
    </dgm:pt>
    <dgm:pt modelId="{0469992E-1118-48DB-9E17-F443E612CEAC}" type="parTrans" cxnId="{91CD526D-20A5-4C5C-A95A-57594FD027AF}">
      <dgm:prSet/>
      <dgm:spPr/>
      <dgm:t>
        <a:bodyPr/>
        <a:lstStyle/>
        <a:p>
          <a:endParaRPr lang="de-DE"/>
        </a:p>
      </dgm:t>
    </dgm:pt>
    <dgm:pt modelId="{C8CE6C01-329D-4B97-AEE9-8196F6BFD720}" type="sibTrans" cxnId="{91CD526D-20A5-4C5C-A95A-57594FD027AF}">
      <dgm:prSet/>
      <dgm:spPr/>
      <dgm:t>
        <a:bodyPr/>
        <a:lstStyle/>
        <a:p>
          <a:endParaRPr lang="de-DE"/>
        </a:p>
      </dgm:t>
    </dgm:pt>
    <dgm:pt modelId="{AC7BB580-242D-4144-A1D2-511721EA532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K-means ++</a:t>
          </a:r>
        </a:p>
      </dgm:t>
    </dgm:pt>
    <dgm:pt modelId="{DCECB534-AB33-4C4D-AA55-FCC2F4E37852}" type="parTrans" cxnId="{BFB5856B-B282-4812-94FA-8B9C9936EE8C}">
      <dgm:prSet/>
      <dgm:spPr/>
      <dgm:t>
        <a:bodyPr/>
        <a:lstStyle/>
        <a:p>
          <a:endParaRPr lang="de-DE"/>
        </a:p>
      </dgm:t>
    </dgm:pt>
    <dgm:pt modelId="{0B731A3D-E6FF-4278-BD87-0CB86503E781}" type="sibTrans" cxnId="{BFB5856B-B282-4812-94FA-8B9C9936EE8C}">
      <dgm:prSet/>
      <dgm:spPr/>
      <dgm:t>
        <a:bodyPr/>
        <a:lstStyle/>
        <a:p>
          <a:endParaRPr lang="de-DE"/>
        </a:p>
      </dgm:t>
    </dgm:pt>
    <dgm:pt modelId="{2F5BDA19-7EE8-4A33-8558-ED0A163BFC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do we implement a probability into our algorithm?</a:t>
          </a:r>
        </a:p>
      </dgm:t>
    </dgm:pt>
    <dgm:pt modelId="{E0A06848-BEEC-4251-A4B2-391E653B5BFF}" type="parTrans" cxnId="{EE70F2E9-2E90-460B-8094-2B58275CEB32}">
      <dgm:prSet/>
      <dgm:spPr/>
      <dgm:t>
        <a:bodyPr/>
        <a:lstStyle/>
        <a:p>
          <a:endParaRPr lang="de-DE"/>
        </a:p>
      </dgm:t>
    </dgm:pt>
    <dgm:pt modelId="{AACA8372-6D73-4B79-918C-3C8B7ADDDC7E}" type="sibTrans" cxnId="{EE70F2E9-2E90-460B-8094-2B58275CEB32}">
      <dgm:prSet/>
      <dgm:spPr/>
      <dgm:t>
        <a:bodyPr/>
        <a:lstStyle/>
        <a:p>
          <a:endParaRPr lang="de-DE"/>
        </a:p>
      </dgm:t>
    </dgm:pt>
    <dgm:pt modelId="{2E0EDD71-BA2D-429A-B2BD-7FB546B210AD}" type="pres">
      <dgm:prSet presAssocID="{28191BF6-C0E7-4BE1-8563-E5B063082A8E}" presName="root" presStyleCnt="0">
        <dgm:presLayoutVars>
          <dgm:dir/>
          <dgm:resizeHandles val="exact"/>
        </dgm:presLayoutVars>
      </dgm:prSet>
      <dgm:spPr/>
    </dgm:pt>
    <dgm:pt modelId="{293CCBCB-2E71-4B09-B922-04D81DC17FE8}" type="pres">
      <dgm:prSet presAssocID="{1DA72A67-ACBC-4D63-9F4D-8836223B1D1D}" presName="compNode" presStyleCnt="0"/>
      <dgm:spPr/>
    </dgm:pt>
    <dgm:pt modelId="{D4FFE714-15F6-46E9-AAD0-A2102C6FBBCA}" type="pres">
      <dgm:prSet presAssocID="{1DA72A67-ACBC-4D63-9F4D-8836223B1D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15C7F41-5E38-459A-B378-0C2C8D70FC83}" type="pres">
      <dgm:prSet presAssocID="{1DA72A67-ACBC-4D63-9F4D-8836223B1D1D}" presName="iconSpace" presStyleCnt="0"/>
      <dgm:spPr/>
    </dgm:pt>
    <dgm:pt modelId="{F2237F71-37F0-4393-8FA5-7BBEDAE6CD59}" type="pres">
      <dgm:prSet presAssocID="{1DA72A67-ACBC-4D63-9F4D-8836223B1D1D}" presName="parTx" presStyleLbl="revTx" presStyleIdx="0" presStyleCnt="4">
        <dgm:presLayoutVars>
          <dgm:chMax val="0"/>
          <dgm:chPref val="0"/>
        </dgm:presLayoutVars>
      </dgm:prSet>
      <dgm:spPr/>
    </dgm:pt>
    <dgm:pt modelId="{0438CF04-6D53-4DEE-B178-8B7737C603BC}" type="pres">
      <dgm:prSet presAssocID="{1DA72A67-ACBC-4D63-9F4D-8836223B1D1D}" presName="txSpace" presStyleCnt="0"/>
      <dgm:spPr/>
    </dgm:pt>
    <dgm:pt modelId="{646FB427-1AE3-49DB-8F3C-627DAC367388}" type="pres">
      <dgm:prSet presAssocID="{1DA72A67-ACBC-4D63-9F4D-8836223B1D1D}" presName="desTx" presStyleLbl="revTx" presStyleIdx="1" presStyleCnt="4">
        <dgm:presLayoutVars/>
      </dgm:prSet>
      <dgm:spPr/>
    </dgm:pt>
    <dgm:pt modelId="{9BB61DAC-FBB9-4E40-A58D-5CD356A2E7B7}" type="pres">
      <dgm:prSet presAssocID="{E04B266D-2168-4819-B250-DBADC6A65A24}" presName="sibTrans" presStyleCnt="0"/>
      <dgm:spPr/>
    </dgm:pt>
    <dgm:pt modelId="{11387897-0D58-4D19-B56C-79BA3E2C63AD}" type="pres">
      <dgm:prSet presAssocID="{AC7BB580-242D-4144-A1D2-511721EA532B}" presName="compNode" presStyleCnt="0"/>
      <dgm:spPr/>
    </dgm:pt>
    <dgm:pt modelId="{27A9794F-E4E2-4C00-A6FA-71770201B55C}" type="pres">
      <dgm:prSet presAssocID="{AC7BB580-242D-4144-A1D2-511721EA53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4F5E3D4-A8A7-42B9-92E4-E97E66426579}" type="pres">
      <dgm:prSet presAssocID="{AC7BB580-242D-4144-A1D2-511721EA532B}" presName="iconSpace" presStyleCnt="0"/>
      <dgm:spPr/>
    </dgm:pt>
    <dgm:pt modelId="{6AD04034-E8FB-4330-9A61-941F7C1EE79A}" type="pres">
      <dgm:prSet presAssocID="{AC7BB580-242D-4144-A1D2-511721EA532B}" presName="parTx" presStyleLbl="revTx" presStyleIdx="2" presStyleCnt="4">
        <dgm:presLayoutVars>
          <dgm:chMax val="0"/>
          <dgm:chPref val="0"/>
        </dgm:presLayoutVars>
      </dgm:prSet>
      <dgm:spPr/>
    </dgm:pt>
    <dgm:pt modelId="{E38F9E20-D368-405C-A0F4-CFBAF50FC027}" type="pres">
      <dgm:prSet presAssocID="{AC7BB580-242D-4144-A1D2-511721EA532B}" presName="txSpace" presStyleCnt="0"/>
      <dgm:spPr/>
    </dgm:pt>
    <dgm:pt modelId="{046BDFA8-195F-4E6B-93C4-E9A1B565FDC6}" type="pres">
      <dgm:prSet presAssocID="{AC7BB580-242D-4144-A1D2-511721EA532B}" presName="desTx" presStyleLbl="revTx" presStyleIdx="3" presStyleCnt="4">
        <dgm:presLayoutVars/>
      </dgm:prSet>
      <dgm:spPr/>
    </dgm:pt>
  </dgm:ptLst>
  <dgm:cxnLst>
    <dgm:cxn modelId="{B2D6751C-E388-4448-AEEB-33918A49BC0F}" type="presOf" srcId="{2F5BDA19-7EE8-4A33-8558-ED0A163BFCBA}" destId="{046BDFA8-195F-4E6B-93C4-E9A1B565FDC6}" srcOrd="0" destOrd="0" presId="urn:microsoft.com/office/officeart/2018/5/layout/CenteredIconLabelDescriptionList"/>
    <dgm:cxn modelId="{4B627220-CF72-475A-8FA3-3CE81C0B137F}" srcId="{28191BF6-C0E7-4BE1-8563-E5B063082A8E}" destId="{1DA72A67-ACBC-4D63-9F4D-8836223B1D1D}" srcOrd="0" destOrd="0" parTransId="{7702CFA1-B5D6-42FA-8EC2-155F89E26C68}" sibTransId="{E04B266D-2168-4819-B250-DBADC6A65A24}"/>
    <dgm:cxn modelId="{82184A26-443D-4EFD-96B2-B6A4810FA203}" type="presOf" srcId="{1DA72A67-ACBC-4D63-9F4D-8836223B1D1D}" destId="{F2237F71-37F0-4393-8FA5-7BBEDAE6CD59}" srcOrd="0" destOrd="0" presId="urn:microsoft.com/office/officeart/2018/5/layout/CenteredIconLabelDescriptionList"/>
    <dgm:cxn modelId="{4DCFCB41-99E3-425A-A2EF-E665774FAEA9}" type="presOf" srcId="{28191BF6-C0E7-4BE1-8563-E5B063082A8E}" destId="{2E0EDD71-BA2D-429A-B2BD-7FB546B210AD}" srcOrd="0" destOrd="0" presId="urn:microsoft.com/office/officeart/2018/5/layout/CenteredIconLabelDescriptionList"/>
    <dgm:cxn modelId="{BFB5856B-B282-4812-94FA-8B9C9936EE8C}" srcId="{28191BF6-C0E7-4BE1-8563-E5B063082A8E}" destId="{AC7BB580-242D-4144-A1D2-511721EA532B}" srcOrd="1" destOrd="0" parTransId="{DCECB534-AB33-4C4D-AA55-FCC2F4E37852}" sibTransId="{0B731A3D-E6FF-4278-BD87-0CB86503E781}"/>
    <dgm:cxn modelId="{91CD526D-20A5-4C5C-A95A-57594FD027AF}" srcId="{1DA72A67-ACBC-4D63-9F4D-8836223B1D1D}" destId="{FB2587F3-DDF2-4DF1-9AF9-8A270B9CE35D}" srcOrd="0" destOrd="0" parTransId="{0469992E-1118-48DB-9E17-F443E612CEAC}" sibTransId="{C8CE6C01-329D-4B97-AEE9-8196F6BFD720}"/>
    <dgm:cxn modelId="{55E43954-2A57-4584-9573-FF9CD8157E3E}" type="presOf" srcId="{FB2587F3-DDF2-4DF1-9AF9-8A270B9CE35D}" destId="{646FB427-1AE3-49DB-8F3C-627DAC367388}" srcOrd="0" destOrd="0" presId="urn:microsoft.com/office/officeart/2018/5/layout/CenteredIconLabelDescriptionList"/>
    <dgm:cxn modelId="{ECE227B7-570E-41EF-8764-0C7ABC05E5AD}" type="presOf" srcId="{AC7BB580-242D-4144-A1D2-511721EA532B}" destId="{6AD04034-E8FB-4330-9A61-941F7C1EE79A}" srcOrd="0" destOrd="0" presId="urn:microsoft.com/office/officeart/2018/5/layout/CenteredIconLabelDescriptionList"/>
    <dgm:cxn modelId="{EE70F2E9-2E90-460B-8094-2B58275CEB32}" srcId="{AC7BB580-242D-4144-A1D2-511721EA532B}" destId="{2F5BDA19-7EE8-4A33-8558-ED0A163BFCBA}" srcOrd="0" destOrd="0" parTransId="{E0A06848-BEEC-4251-A4B2-391E653B5BFF}" sibTransId="{AACA8372-6D73-4B79-918C-3C8B7ADDDC7E}"/>
    <dgm:cxn modelId="{DD47FEC4-3064-4F5A-9757-506A5F417796}" type="presParOf" srcId="{2E0EDD71-BA2D-429A-B2BD-7FB546B210AD}" destId="{293CCBCB-2E71-4B09-B922-04D81DC17FE8}" srcOrd="0" destOrd="0" presId="urn:microsoft.com/office/officeart/2018/5/layout/CenteredIconLabelDescriptionList"/>
    <dgm:cxn modelId="{1F98684B-3568-4108-AA45-6923EB835675}" type="presParOf" srcId="{293CCBCB-2E71-4B09-B922-04D81DC17FE8}" destId="{D4FFE714-15F6-46E9-AAD0-A2102C6FBBCA}" srcOrd="0" destOrd="0" presId="urn:microsoft.com/office/officeart/2018/5/layout/CenteredIconLabelDescriptionList"/>
    <dgm:cxn modelId="{BFA51CF6-A25F-4530-A124-EBBD4F5E09FF}" type="presParOf" srcId="{293CCBCB-2E71-4B09-B922-04D81DC17FE8}" destId="{415C7F41-5E38-459A-B378-0C2C8D70FC83}" srcOrd="1" destOrd="0" presId="urn:microsoft.com/office/officeart/2018/5/layout/CenteredIconLabelDescriptionList"/>
    <dgm:cxn modelId="{24ECD79E-A08B-49A6-BCB7-7C69027DAC94}" type="presParOf" srcId="{293CCBCB-2E71-4B09-B922-04D81DC17FE8}" destId="{F2237F71-37F0-4393-8FA5-7BBEDAE6CD59}" srcOrd="2" destOrd="0" presId="urn:microsoft.com/office/officeart/2018/5/layout/CenteredIconLabelDescriptionList"/>
    <dgm:cxn modelId="{FAA066B6-5064-4EA3-BADC-22984ECF9CAE}" type="presParOf" srcId="{293CCBCB-2E71-4B09-B922-04D81DC17FE8}" destId="{0438CF04-6D53-4DEE-B178-8B7737C603BC}" srcOrd="3" destOrd="0" presId="urn:microsoft.com/office/officeart/2018/5/layout/CenteredIconLabelDescriptionList"/>
    <dgm:cxn modelId="{292928CC-D9BC-4ED9-8F42-960256764D0C}" type="presParOf" srcId="{293CCBCB-2E71-4B09-B922-04D81DC17FE8}" destId="{646FB427-1AE3-49DB-8F3C-627DAC367388}" srcOrd="4" destOrd="0" presId="urn:microsoft.com/office/officeart/2018/5/layout/CenteredIconLabelDescriptionList"/>
    <dgm:cxn modelId="{DBEE5356-CC44-47DE-943A-9E9B7D346A03}" type="presParOf" srcId="{2E0EDD71-BA2D-429A-B2BD-7FB546B210AD}" destId="{9BB61DAC-FBB9-4E40-A58D-5CD356A2E7B7}" srcOrd="1" destOrd="0" presId="urn:microsoft.com/office/officeart/2018/5/layout/CenteredIconLabelDescriptionList"/>
    <dgm:cxn modelId="{EAB1BE89-AF70-424A-B1C6-93DF74E3A4DF}" type="presParOf" srcId="{2E0EDD71-BA2D-429A-B2BD-7FB546B210AD}" destId="{11387897-0D58-4D19-B56C-79BA3E2C63AD}" srcOrd="2" destOrd="0" presId="urn:microsoft.com/office/officeart/2018/5/layout/CenteredIconLabelDescriptionList"/>
    <dgm:cxn modelId="{D7BF8E74-88C6-4A3A-BA4E-5BC13F5E6C97}" type="presParOf" srcId="{11387897-0D58-4D19-B56C-79BA3E2C63AD}" destId="{27A9794F-E4E2-4C00-A6FA-71770201B55C}" srcOrd="0" destOrd="0" presId="urn:microsoft.com/office/officeart/2018/5/layout/CenteredIconLabelDescriptionList"/>
    <dgm:cxn modelId="{AC453CB8-AB04-4A3E-8255-F5064B8E8B68}" type="presParOf" srcId="{11387897-0D58-4D19-B56C-79BA3E2C63AD}" destId="{54F5E3D4-A8A7-42B9-92E4-E97E66426579}" srcOrd="1" destOrd="0" presId="urn:microsoft.com/office/officeart/2018/5/layout/CenteredIconLabelDescriptionList"/>
    <dgm:cxn modelId="{C228E24E-14D7-4DE8-97C4-5580E76B5A3B}" type="presParOf" srcId="{11387897-0D58-4D19-B56C-79BA3E2C63AD}" destId="{6AD04034-E8FB-4330-9A61-941F7C1EE79A}" srcOrd="2" destOrd="0" presId="urn:microsoft.com/office/officeart/2018/5/layout/CenteredIconLabelDescriptionList"/>
    <dgm:cxn modelId="{B5218220-B018-4548-BF06-958278C4E118}" type="presParOf" srcId="{11387897-0D58-4D19-B56C-79BA3E2C63AD}" destId="{E38F9E20-D368-405C-A0F4-CFBAF50FC027}" srcOrd="3" destOrd="0" presId="urn:microsoft.com/office/officeart/2018/5/layout/CenteredIconLabelDescriptionList"/>
    <dgm:cxn modelId="{E5162217-F6A4-4BA7-A45A-ACAAE91CA4E4}" type="presParOf" srcId="{11387897-0D58-4D19-B56C-79BA3E2C63AD}" destId="{046BDFA8-195F-4E6B-93C4-E9A1B565FDC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8848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8848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C0D84-0D0B-4E8A-B22D-6955D57AD621}">
      <dsp:nvSpPr>
        <dsp:cNvPr id="0" name=""/>
        <dsp:cNvSpPr/>
      </dsp:nvSpPr>
      <dsp:spPr>
        <a:xfrm>
          <a:off x="0" y="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Basic K-means</a:t>
          </a:r>
        </a:p>
      </dsp:txBody>
      <dsp:txXfrm>
        <a:off x="35945" y="35945"/>
        <a:ext cx="3776442" cy="1155374"/>
      </dsp:txXfrm>
    </dsp:sp>
    <dsp:sp modelId="{2F700EFD-8ACC-4B71-B6A9-6E49B9902083}">
      <dsp:nvSpPr>
        <dsp:cNvPr id="0" name=""/>
        <dsp:cNvSpPr/>
      </dsp:nvSpPr>
      <dsp:spPr>
        <a:xfrm>
          <a:off x="435873" y="1450403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235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Optimization</a:t>
          </a:r>
          <a:endParaRPr lang="de-DE" sz="4300" kern="1200" dirty="0"/>
        </a:p>
      </dsp:txBody>
      <dsp:txXfrm>
        <a:off x="471818" y="1486348"/>
        <a:ext cx="3898974" cy="1155374"/>
      </dsp:txXfrm>
    </dsp:sp>
    <dsp:sp modelId="{A970F92C-9372-44CD-8005-C3CBC3C6D09B}">
      <dsp:nvSpPr>
        <dsp:cNvPr id="0" name=""/>
        <dsp:cNvSpPr/>
      </dsp:nvSpPr>
      <dsp:spPr>
        <a:xfrm>
          <a:off x="865241" y="2900807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470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Mini-batch</a:t>
          </a:r>
        </a:p>
      </dsp:txBody>
      <dsp:txXfrm>
        <a:off x="901186" y="2936752"/>
        <a:ext cx="3905480" cy="1155374"/>
      </dsp:txXfrm>
    </dsp:sp>
    <dsp:sp modelId="{63E5F04D-6463-48CC-8B14-F6DEFF88A407}">
      <dsp:nvSpPr>
        <dsp:cNvPr id="0" name=""/>
        <dsp:cNvSpPr/>
      </dsp:nvSpPr>
      <dsp:spPr>
        <a:xfrm>
          <a:off x="1301114" y="435121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K-</a:t>
          </a:r>
          <a:r>
            <a:rPr lang="de-DE" sz="4300" kern="1200" dirty="0" err="1"/>
            <a:t>means</a:t>
          </a:r>
          <a:r>
            <a:rPr lang="de-DE" sz="4300" kern="1200" dirty="0"/>
            <a:t> ++</a:t>
          </a:r>
        </a:p>
      </dsp:txBody>
      <dsp:txXfrm>
        <a:off x="1337059" y="4387155"/>
        <a:ext cx="3898974" cy="1155374"/>
      </dsp:txXfrm>
    </dsp:sp>
    <dsp:sp modelId="{9B7B63C6-5516-4608-AD9E-5F13932FA9DE}">
      <dsp:nvSpPr>
        <dsp:cNvPr id="0" name=""/>
        <dsp:cNvSpPr/>
      </dsp:nvSpPr>
      <dsp:spPr>
        <a:xfrm>
          <a:off x="4406738" y="939973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586225" y="939973"/>
        <a:ext cx="438747" cy="600285"/>
      </dsp:txXfrm>
    </dsp:sp>
    <dsp:sp modelId="{196EF17F-455F-401B-AD83-AB7E932F1B32}">
      <dsp:nvSpPr>
        <dsp:cNvPr id="0" name=""/>
        <dsp:cNvSpPr/>
      </dsp:nvSpPr>
      <dsp:spPr>
        <a:xfrm>
          <a:off x="4842611" y="2390376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022098" y="2390376"/>
        <a:ext cx="438747" cy="600285"/>
      </dsp:txXfrm>
    </dsp:sp>
    <dsp:sp modelId="{EA0EEBDC-D371-49EF-9837-816E61D74183}">
      <dsp:nvSpPr>
        <dsp:cNvPr id="0" name=""/>
        <dsp:cNvSpPr/>
      </dsp:nvSpPr>
      <dsp:spPr>
        <a:xfrm>
          <a:off x="5271979" y="3840780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451466" y="3840780"/>
        <a:ext cx="438747" cy="6002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59EF-391F-4664-B0DF-17D16378FF33}">
      <dsp:nvSpPr>
        <dsp:cNvPr id="0" name=""/>
        <dsp:cNvSpPr/>
      </dsp:nvSpPr>
      <dsp:spPr>
        <a:xfrm>
          <a:off x="0" y="5444"/>
          <a:ext cx="6506304" cy="14063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17AA-16F8-46D2-BF4E-C14D62B11F00}">
      <dsp:nvSpPr>
        <dsp:cNvPr id="0" name=""/>
        <dsp:cNvSpPr/>
      </dsp:nvSpPr>
      <dsp:spPr>
        <a:xfrm>
          <a:off x="425432" y="321881"/>
          <a:ext cx="774269" cy="7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83C9-9FAF-467E-9487-7ADADABE84F9}">
      <dsp:nvSpPr>
        <dsp:cNvPr id="0" name=""/>
        <dsp:cNvSpPr/>
      </dsp:nvSpPr>
      <dsp:spPr>
        <a:xfrm>
          <a:off x="1625133" y="5444"/>
          <a:ext cx="4274092" cy="16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51" tIns="176751" rIns="176751" bIns="176751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 can we cluster n-dimensional Data?</a:t>
          </a:r>
        </a:p>
      </dsp:txBody>
      <dsp:txXfrm>
        <a:off x="1625133" y="5444"/>
        <a:ext cx="4274092" cy="1670085"/>
      </dsp:txXfrm>
    </dsp:sp>
    <dsp:sp modelId="{2CC8E11E-E726-43BF-B5D4-37E471275F31}">
      <dsp:nvSpPr>
        <dsp:cNvPr id="0" name=""/>
        <dsp:cNvSpPr/>
      </dsp:nvSpPr>
      <dsp:spPr>
        <a:xfrm>
          <a:off x="0" y="1953877"/>
          <a:ext cx="6506304" cy="14063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5237-CDD3-4230-8A70-B57A2A737482}">
      <dsp:nvSpPr>
        <dsp:cNvPr id="0" name=""/>
        <dsp:cNvSpPr/>
      </dsp:nvSpPr>
      <dsp:spPr>
        <a:xfrm>
          <a:off x="425432" y="2270314"/>
          <a:ext cx="774269" cy="773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6AFB-CEC3-4370-99F9-8CD123CD0A12}">
      <dsp:nvSpPr>
        <dsp:cNvPr id="0" name=""/>
        <dsp:cNvSpPr/>
      </dsp:nvSpPr>
      <dsp:spPr>
        <a:xfrm>
          <a:off x="1625133" y="1953877"/>
          <a:ext cx="4274092" cy="16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51" tIns="176751" rIns="176751" bIns="176751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 baseline="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 err="1"/>
            <a:t>Distance</a:t>
          </a:r>
          <a:r>
            <a:rPr lang="de-DE" sz="2800" kern="1200" baseline="0" dirty="0"/>
            <a:t> </a:t>
          </a:r>
          <a:r>
            <a:rPr lang="de-DE" sz="2800" kern="1200" baseline="0" dirty="0" err="1"/>
            <a:t>computation</a:t>
          </a:r>
          <a:r>
            <a:rPr lang="de-DE" sz="2800" kern="1200" baseline="0" dirty="0"/>
            <a:t> and initial </a:t>
          </a:r>
          <a:r>
            <a:rPr lang="de-DE" sz="2800" kern="1200" baseline="0" dirty="0" err="1"/>
            <a:t>centroids</a:t>
          </a:r>
          <a:br>
            <a:rPr lang="de-DE" sz="2800" kern="1200" baseline="0" dirty="0"/>
          </a:br>
          <a:br>
            <a:rPr lang="de-DE" sz="2800" kern="1200" baseline="0" dirty="0"/>
          </a:br>
          <a:endParaRPr lang="en-US" sz="2800" kern="1200" dirty="0"/>
        </a:p>
      </dsp:txBody>
      <dsp:txXfrm>
        <a:off x="1625133" y="1953877"/>
        <a:ext cx="4274092" cy="1670085"/>
      </dsp:txXfrm>
    </dsp:sp>
    <dsp:sp modelId="{ABBF0411-4041-4B9E-8016-1DE9E373A891}">
      <dsp:nvSpPr>
        <dsp:cNvPr id="0" name=""/>
        <dsp:cNvSpPr/>
      </dsp:nvSpPr>
      <dsp:spPr>
        <a:xfrm>
          <a:off x="0" y="3902310"/>
          <a:ext cx="6506304" cy="14063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D7F65-5064-4016-BE69-584EE09A0F91}">
      <dsp:nvSpPr>
        <dsp:cNvPr id="0" name=""/>
        <dsp:cNvSpPr/>
      </dsp:nvSpPr>
      <dsp:spPr>
        <a:xfrm>
          <a:off x="425432" y="4218747"/>
          <a:ext cx="774269" cy="7735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AA09-BEC3-4597-93FB-981ACC018D34}">
      <dsp:nvSpPr>
        <dsp:cNvPr id="0" name=""/>
        <dsp:cNvSpPr/>
      </dsp:nvSpPr>
      <dsp:spPr>
        <a:xfrm>
          <a:off x="1678624" y="3902310"/>
          <a:ext cx="4167111" cy="16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751" tIns="176751" rIns="176751" bIns="176751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Find </a:t>
          </a:r>
          <a:r>
            <a:rPr lang="de-DE" sz="2800" kern="1200" baseline="0" dirty="0" err="1"/>
            <a:t>the</a:t>
          </a:r>
          <a:r>
            <a:rPr lang="de-DE" sz="2800" kern="1200" baseline="0" dirty="0"/>
            <a:t> optimal </a:t>
          </a:r>
          <a:r>
            <a:rPr lang="de-DE" sz="2800" kern="1200" baseline="0" dirty="0" err="1"/>
            <a:t>value</a:t>
          </a:r>
          <a:r>
            <a:rPr lang="de-DE" sz="2800" kern="1200" baseline="0" dirty="0"/>
            <a:t> </a:t>
          </a:r>
          <a:r>
            <a:rPr lang="de-DE" sz="2800" kern="1200" baseline="0" dirty="0" err="1"/>
            <a:t>for</a:t>
          </a:r>
          <a:r>
            <a:rPr lang="de-DE" sz="2800" kern="1200" baseline="0" dirty="0"/>
            <a:t> k</a:t>
          </a:r>
          <a:endParaRPr lang="en-US" sz="2800" kern="1200" dirty="0"/>
        </a:p>
      </dsp:txBody>
      <dsp:txXfrm>
        <a:off x="1678624" y="3902310"/>
        <a:ext cx="4167111" cy="16700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FE714-15F6-46E9-AAD0-A2102C6FBBCA}">
      <dsp:nvSpPr>
        <dsp:cNvPr id="0" name=""/>
        <dsp:cNvSpPr/>
      </dsp:nvSpPr>
      <dsp:spPr>
        <a:xfrm>
          <a:off x="1506599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7F71-37F0-4393-8FA5-7BBEDAE6CD59}">
      <dsp:nvSpPr>
        <dsp:cNvPr id="0" name=""/>
        <dsp:cNvSpPr/>
      </dsp:nvSpPr>
      <dsp:spPr>
        <a:xfrm>
          <a:off x="102599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Mini-batch k-means</a:t>
          </a:r>
        </a:p>
      </dsp:txBody>
      <dsp:txXfrm>
        <a:off x="102599" y="1931804"/>
        <a:ext cx="4320000" cy="648000"/>
      </dsp:txXfrm>
    </dsp:sp>
    <dsp:sp modelId="{646FB427-1AE3-49DB-8F3C-627DAC367388}">
      <dsp:nvSpPr>
        <dsp:cNvPr id="0" name=""/>
        <dsp:cNvSpPr/>
      </dsp:nvSpPr>
      <dsp:spPr>
        <a:xfrm>
          <a:off x="102599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can we pick the mini-batches in practice?</a:t>
          </a:r>
        </a:p>
      </dsp:txBody>
      <dsp:txXfrm>
        <a:off x="102599" y="2639799"/>
        <a:ext cx="4320000" cy="650786"/>
      </dsp:txXfrm>
    </dsp:sp>
    <dsp:sp modelId="{27A9794F-E4E2-4C00-A6FA-71770201B55C}">
      <dsp:nvSpPr>
        <dsp:cNvPr id="0" name=""/>
        <dsp:cNvSpPr/>
      </dsp:nvSpPr>
      <dsp:spPr>
        <a:xfrm>
          <a:off x="6582600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4034-E8FB-4330-9A61-941F7C1EE79A}">
      <dsp:nvSpPr>
        <dsp:cNvPr id="0" name=""/>
        <dsp:cNvSpPr/>
      </dsp:nvSpPr>
      <dsp:spPr>
        <a:xfrm>
          <a:off x="5178600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K-means ++</a:t>
          </a:r>
        </a:p>
      </dsp:txBody>
      <dsp:txXfrm>
        <a:off x="5178600" y="1931804"/>
        <a:ext cx="4320000" cy="648000"/>
      </dsp:txXfrm>
    </dsp:sp>
    <dsp:sp modelId="{046BDFA8-195F-4E6B-93C4-E9A1B565FDC6}">
      <dsp:nvSpPr>
        <dsp:cNvPr id="0" name=""/>
        <dsp:cNvSpPr/>
      </dsp:nvSpPr>
      <dsp:spPr>
        <a:xfrm>
          <a:off x="5178600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do we implement a probability into our algorithm?</a:t>
          </a:r>
        </a:p>
      </dsp:txBody>
      <dsp:txXfrm>
        <a:off x="5178600" y="2639799"/>
        <a:ext cx="4320000" cy="650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9A38-91BB-4C93-A3BD-B3DAC61A8C6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49A9-5579-4A1B-BBC7-1D8439B4E6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649A9-5579-4A1B-BBC7-1D8439B4E68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8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/>
              <a:t>K-means clustering project 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179E43-D436-4D50-8F8C-8BFD1548B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236"/>
          <a:stretch/>
        </p:blipFill>
        <p:spPr>
          <a:xfrm>
            <a:off x="1372764" y="1314922"/>
            <a:ext cx="6206765" cy="43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A88128-6E62-4F98-90A6-D13C8BCC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46" y="3672787"/>
            <a:ext cx="2285085" cy="2560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6BB8D0-FA6D-4CA2-8990-DA294569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61" y="644229"/>
            <a:ext cx="4971495" cy="25603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12032A-82E2-467F-A20C-1E073F2D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9" y="933278"/>
            <a:ext cx="5212080" cy="19805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84D55F-988B-439E-8F80-7CA8F1D14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8" y="3972107"/>
            <a:ext cx="5212080" cy="19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D2477A28-F099-494E-B494-6211CDA0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251" y="580012"/>
            <a:ext cx="4041228" cy="56979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de-DE" dirty="0"/>
              <a:t>Today</a:t>
            </a:r>
            <a:br>
              <a:rPr lang="de-DE" dirty="0"/>
            </a:br>
            <a:r>
              <a:rPr lang="de-DE" dirty="0"/>
              <a:t>May</a:t>
            </a:r>
            <a:br>
              <a:rPr lang="de-DE" dirty="0"/>
            </a:br>
            <a:r>
              <a:rPr lang="de-DE" dirty="0"/>
              <a:t>June</a:t>
            </a:r>
            <a:br>
              <a:rPr lang="de-DE" dirty="0"/>
            </a:br>
            <a:r>
              <a:rPr lang="de-DE" dirty="0" err="1"/>
              <a:t>July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FE982C1-79D0-4D61-95DA-12E1E3B502CE}"/>
              </a:ext>
            </a:extLst>
          </p:cNvPr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5686425" y="639763"/>
          <a:ext cx="650557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7DEDD963-E307-47EC-86F2-AF21F68B9981}"/>
              </a:ext>
            </a:extLst>
          </p:cNvPr>
          <p:cNvSpPr/>
          <p:nvPr/>
        </p:nvSpPr>
        <p:spPr>
          <a:xfrm>
            <a:off x="3647440" y="1310640"/>
            <a:ext cx="178816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3B36879D-1021-4568-8A00-F48F6250AE4E}"/>
              </a:ext>
            </a:extLst>
          </p:cNvPr>
          <p:cNvSpPr/>
          <p:nvPr/>
        </p:nvSpPr>
        <p:spPr>
          <a:xfrm>
            <a:off x="3647440" y="2626360"/>
            <a:ext cx="2340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E294E5C8-0463-4FB6-A53D-C4B390AE8C3F}"/>
              </a:ext>
            </a:extLst>
          </p:cNvPr>
          <p:cNvSpPr/>
          <p:nvPr/>
        </p:nvSpPr>
        <p:spPr>
          <a:xfrm>
            <a:off x="3647440" y="4003040"/>
            <a:ext cx="2736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9FF29C9-D6AF-481D-B96A-EB50099AC3C9}"/>
              </a:ext>
            </a:extLst>
          </p:cNvPr>
          <p:cNvSpPr/>
          <p:nvPr/>
        </p:nvSpPr>
        <p:spPr>
          <a:xfrm>
            <a:off x="3647440" y="5379720"/>
            <a:ext cx="3132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71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5257E-9570-43C0-B652-AD8ED2BF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931920" cy="5577840"/>
          </a:xfrm>
        </p:spPr>
        <p:txBody>
          <a:bodyPr anchor="ctr">
            <a:normAutofit/>
          </a:bodyPr>
          <a:lstStyle/>
          <a:p>
            <a:pPr algn="ctr"/>
            <a:r>
              <a:rPr lang="de-DE" sz="5400" b="1"/>
              <a:t>Optimization</a:t>
            </a:r>
            <a:endParaRPr lang="de-DE" sz="5400" b="1" dirty="0"/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03722DF8-6892-4887-AE41-EE30FAD3A8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80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25E8-3C4E-48AC-ACC5-08F36C04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DE" b="1" dirty="0"/>
              <a:t>Future </a:t>
            </a:r>
            <a:r>
              <a:rPr lang="de-DE" b="1" dirty="0" err="1"/>
              <a:t>tasks</a:t>
            </a:r>
            <a:endParaRPr lang="de-DE" b="1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1CBD75-63C1-4426-8E73-4D28F12EC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9587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7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60250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8B7854-6D4B-42C0-80F2-4D691AA5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93" y="82485"/>
            <a:ext cx="6368410" cy="333501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506981-C886-4058-B8B9-8BBAE7C4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93" y="3429000"/>
            <a:ext cx="6368410" cy="33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6FF62-C4A0-4195-8BBA-5DD9AC5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5EE4-C101-4FEF-8D9F-D70AFDB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of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into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Decrease</a:t>
            </a:r>
            <a:r>
              <a:rPr lang="de-DE" dirty="0"/>
              <a:t> Inertia by </a:t>
            </a:r>
            <a:r>
              <a:rPr lang="de-DE" dirty="0" err="1"/>
              <a:t>modifying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 err="1"/>
              <a:t>Removal</a:t>
            </a:r>
            <a:r>
              <a:rPr lang="de-DE" dirty="0"/>
              <a:t> of </a:t>
            </a:r>
            <a:r>
              <a:rPr lang="de-DE" dirty="0" err="1"/>
              <a:t>outliers</a:t>
            </a:r>
            <a:endParaRPr lang="de-DE" dirty="0"/>
          </a:p>
          <a:p>
            <a:pPr marL="53035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126FB-B72E-481E-9DFC-75BF6F1F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854342"/>
            <a:ext cx="4286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27FD-2230-4374-AE44-FD5EC3F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E5392-12AE-44ED-9E03-B777A79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 </a:t>
            </a:r>
            <a:r>
              <a:rPr lang="de-DE" dirty="0" err="1"/>
              <a:t>curse</a:t>
            </a:r>
            <a:r>
              <a:rPr lang="de-DE" dirty="0"/>
              <a:t> of </a:t>
            </a:r>
            <a:r>
              <a:rPr lang="de-DE" dirty="0" err="1"/>
              <a:t>multidimensionality</a:t>
            </a:r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to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CD90367-ACF0-45C0-947E-7CD4363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0" y="3734278"/>
            <a:ext cx="4294026" cy="2604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44C1AE8-5E7C-42AC-92DF-8F96F8C9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087" y="3497738"/>
            <a:ext cx="4383461" cy="29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1991-CF5C-44E7-9948-66781A4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of </a:t>
            </a:r>
            <a:br>
              <a:rPr lang="de-DE" dirty="0"/>
            </a:b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1B85F-2E99-4099-8C0E-525570B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elongation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inertia</a:t>
            </a:r>
            <a:endParaRPr lang="de-DE" dirty="0"/>
          </a:p>
          <a:p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CA89BC-45A3-4E53-B42C-8C01789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1" y="143457"/>
            <a:ext cx="6085655" cy="3138398"/>
          </a:xfrm>
          <a:prstGeom prst="rect">
            <a:avLst/>
          </a:prstGeom>
        </p:spPr>
      </p:pic>
      <p:pic>
        <p:nvPicPr>
          <p:cNvPr id="21" name="Inhaltsplatzhalter 3">
            <a:extLst>
              <a:ext uri="{FF2B5EF4-FFF2-40B4-BE49-F238E27FC236}">
                <a16:creationId xmlns:a16="http://schemas.microsoft.com/office/drawing/2014/main" id="{07F2711F-4984-4BCE-B663-F57A260D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4" y="3281855"/>
            <a:ext cx="6040942" cy="3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Breitbild</PresentationFormat>
  <Paragraphs>83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Data modifications</vt:lpstr>
      <vt:lpstr>Principal component analysis</vt:lpstr>
      <vt:lpstr>Removal of  outliers</vt:lpstr>
      <vt:lpstr>Progress and results</vt:lpstr>
      <vt:lpstr>k-means</vt:lpstr>
      <vt:lpstr>PowerPoint-Präsentation</vt:lpstr>
      <vt:lpstr>Today May June July</vt:lpstr>
      <vt:lpstr>Optimization</vt:lpstr>
      <vt:lpstr>Future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Fabian Ormersbach</cp:lastModifiedBy>
  <cp:revision>6</cp:revision>
  <dcterms:created xsi:type="dcterms:W3CDTF">2019-05-14T16:04:23Z</dcterms:created>
  <dcterms:modified xsi:type="dcterms:W3CDTF">2019-05-14T22:53:29Z</dcterms:modified>
</cp:coreProperties>
</file>