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3" r:id="rId3"/>
    <p:sldId id="269" r:id="rId4"/>
    <p:sldId id="271" r:id="rId5"/>
    <p:sldId id="270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genes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 custLinFactNeighborY="1005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8848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800600" y="4418848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genes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719C15C-0295-4A3A-8379-D1CCED88E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38" r="-2" b="18407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de-DE" sz="6100">
                <a:solidFill>
                  <a:schemeClr val="bg2"/>
                </a:solidFill>
              </a:rPr>
              <a:t>K-means clustering Final presentation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2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4716E-D77B-4C4F-BEFE-3EF049BC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centroid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B51CF7-7BDC-4B81-BED0-644ED65AD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" r="8314" b="1256"/>
          <a:stretch/>
        </p:blipFill>
        <p:spPr>
          <a:xfrm>
            <a:off x="1047963" y="1497736"/>
            <a:ext cx="10149333" cy="3814003"/>
          </a:xfrm>
          <a:prstGeom prst="rect">
            <a:avLst/>
          </a:prstGeom>
        </p:spPr>
      </p:pic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CD15730-B056-4933-8912-456D051D8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03274"/>
              </p:ext>
            </p:extLst>
          </p:nvPr>
        </p:nvGraphicFramePr>
        <p:xfrm>
          <a:off x="1486863" y="554253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390">
                  <a:extLst>
                    <a:ext uri="{9D8B030D-6E8A-4147-A177-3AD203B41FA5}">
                      <a16:colId xmlns:a16="http://schemas.microsoft.com/office/drawing/2014/main" val="360669285"/>
                    </a:ext>
                  </a:extLst>
                </a:gridCol>
                <a:gridCol w="1387010">
                  <a:extLst>
                    <a:ext uri="{9D8B030D-6E8A-4147-A177-3AD203B41FA5}">
                      <a16:colId xmlns:a16="http://schemas.microsoft.com/office/drawing/2014/main" val="26268881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1552988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3273321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4943619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62212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centroids_array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1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Cluster </a:t>
                      </a:r>
                      <a:r>
                        <a:rPr lang="de-DE" dirty="0" err="1"/>
                        <a:t>center</a:t>
                      </a:r>
                      <a:r>
                        <a:rPr lang="de-DE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3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Cluster </a:t>
                      </a:r>
                      <a:r>
                        <a:rPr lang="de-DE" dirty="0" err="1"/>
                        <a:t>center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0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13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7252C-9834-4C21-A740-B92A801C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kppcentroids</a:t>
            </a:r>
            <a:r>
              <a:rPr lang="de-DE" dirty="0"/>
              <a:t>()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26DF3F0-7BD7-4582-AC7A-D9483E77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0" y="1495219"/>
            <a:ext cx="8934450" cy="4676981"/>
          </a:xfrm>
          <a:prstGeom prst="rect">
            <a:avLst/>
          </a:prstGeo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43247DA-04C4-4657-82A9-E9CEB0366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14112"/>
              </p:ext>
            </p:extLst>
          </p:nvPr>
        </p:nvGraphicFramePr>
        <p:xfrm>
          <a:off x="8839200" y="1495219"/>
          <a:ext cx="2838274" cy="387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137">
                  <a:extLst>
                    <a:ext uri="{9D8B030D-6E8A-4147-A177-3AD203B41FA5}">
                      <a16:colId xmlns:a16="http://schemas.microsoft.com/office/drawing/2014/main" val="1771093890"/>
                    </a:ext>
                  </a:extLst>
                </a:gridCol>
                <a:gridCol w="1419137">
                  <a:extLst>
                    <a:ext uri="{9D8B030D-6E8A-4147-A177-3AD203B41FA5}">
                      <a16:colId xmlns:a16="http://schemas.microsoft.com/office/drawing/2014/main" val="874570437"/>
                    </a:ext>
                  </a:extLst>
                </a:gridCol>
              </a:tblGrid>
              <a:tr h="553667">
                <a:tc>
                  <a:txBody>
                    <a:bodyPr/>
                    <a:lstStyle/>
                    <a:p>
                      <a:r>
                        <a:rPr lang="de-DE" dirty="0" err="1"/>
                        <a:t>prob_array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probability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5078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4.3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80989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9,9 * 10</a:t>
                      </a:r>
                      <a:r>
                        <a:rPr lang="de-DE" baseline="30000" dirty="0"/>
                        <a:t>-5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29807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3,9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57379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77226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62790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 2511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3,4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29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35D987-8CCA-4BA3-89F0-DDE4F523F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935" y="473848"/>
            <a:ext cx="2958257" cy="295515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E85113A-98D1-4616-AA34-AB6B3A53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82" y="484818"/>
            <a:ext cx="2958257" cy="29332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E25E719-AD68-40C5-ACC1-88F05EBD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642" y="480039"/>
            <a:ext cx="2958258" cy="29427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2E0C0A-9BCE-4A3E-A299-7140D76038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4"/>
          <a:stretch/>
        </p:blipFill>
        <p:spPr>
          <a:xfrm>
            <a:off x="2045281" y="3418029"/>
            <a:ext cx="3009967" cy="303068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F7CE7BB-A637-44E2-856C-EA2D818D0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935" y="3429000"/>
            <a:ext cx="3046869" cy="30306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34D97A8-34BC-42F5-B04B-B1A565828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1246" y="3418029"/>
            <a:ext cx="2928379" cy="30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4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7E2ED-0AF4-4CF2-AAEB-13F7AA3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 err="1"/>
              <a:t>assign_centroids</a:t>
            </a:r>
            <a:r>
              <a:rPr lang="de-DE" dirty="0"/>
              <a:t>()</a:t>
            </a:r>
            <a:br>
              <a:rPr lang="de-DE" dirty="0"/>
            </a:b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9FB3E5-1C80-485E-8A16-E83AED62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68" y="1514471"/>
            <a:ext cx="11080073" cy="42434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3FBA8E7-4446-420C-A33A-5FA6B3F3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911" y="1514471"/>
            <a:ext cx="1991032" cy="42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64F3-9612-4BE6-88FB-BB936531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new_centroids</a:t>
            </a:r>
            <a:r>
              <a:rPr lang="en-US" dirty="0"/>
              <a:t>()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EF921D-2BFA-45B6-A537-6A85AB1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44196"/>
            <a:ext cx="9601200" cy="1623204"/>
          </a:xfrm>
        </p:spPr>
        <p:txBody>
          <a:bodyPr/>
          <a:lstStyle/>
          <a:p>
            <a:r>
              <a:rPr lang="de-DE" b="1" dirty="0" err="1"/>
              <a:t>centroids_array</a:t>
            </a:r>
            <a:r>
              <a:rPr lang="de-DE" b="1" dirty="0"/>
              <a:t>:</a:t>
            </a:r>
            <a:endParaRPr lang="en-GB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9BC4D-9ED1-4D7F-A59A-2F1C0AE6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6" y="1376696"/>
            <a:ext cx="10862290" cy="22882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68149E-AFF8-4DAB-A2E1-09C6DB1A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244196"/>
            <a:ext cx="4477542" cy="16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73942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52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Ausschnitt</vt:lpstr>
      <vt:lpstr>K-means clustering Final presentation</vt:lpstr>
      <vt:lpstr>Filtering </vt:lpstr>
      <vt:lpstr>Initial centroid generation</vt:lpstr>
      <vt:lpstr>kppcentroids()</vt:lpstr>
      <vt:lpstr>PowerPoint-Präsentation</vt:lpstr>
      <vt:lpstr>assign_centroids() </vt:lpstr>
      <vt:lpstr>new_centroids()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Final presentation</dc:title>
  <dc:creator>Denis Kiesewetter</dc:creator>
  <cp:lastModifiedBy>Denis Kiesewetter</cp:lastModifiedBy>
  <cp:revision>4</cp:revision>
  <dcterms:created xsi:type="dcterms:W3CDTF">2019-07-23T12:53:47Z</dcterms:created>
  <dcterms:modified xsi:type="dcterms:W3CDTF">2019-07-23T12:59:10Z</dcterms:modified>
</cp:coreProperties>
</file>