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3" r:id="rId1"/>
  </p:sldMasterIdLst>
  <p:sldIdLst>
    <p:sldId id="256" r:id="rId2"/>
    <p:sldId id="257" r:id="rId3"/>
    <p:sldId id="260" r:id="rId4"/>
    <p:sldId id="263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65" d="100"/>
          <a:sy n="65" d="100"/>
        </p:scale>
        <p:origin x="78" y="5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4DD4D8-AA11-4169-A13D-C5A9DBD942DD}" type="doc">
      <dgm:prSet loTypeId="urn:microsoft.com/office/officeart/2005/8/layout/process4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0A3615B-A54E-43C3-8722-088073036CBB}">
      <dgm:prSet phldrT="[Text]"/>
      <dgm:spPr/>
      <dgm:t>
        <a:bodyPr/>
        <a:lstStyle/>
        <a:p>
          <a:r>
            <a:rPr lang="en-US" dirty="0"/>
            <a:t>Raw data</a:t>
          </a:r>
        </a:p>
      </dgm:t>
    </dgm:pt>
    <dgm:pt modelId="{29271BC1-1111-4F24-A629-FFDA442533DB}" type="parTrans" cxnId="{8BC43986-D592-43E0-97B9-BE2C391D9DAB}">
      <dgm:prSet/>
      <dgm:spPr/>
      <dgm:t>
        <a:bodyPr/>
        <a:lstStyle/>
        <a:p>
          <a:endParaRPr lang="en-US"/>
        </a:p>
      </dgm:t>
    </dgm:pt>
    <dgm:pt modelId="{639C3B26-7E70-4210-859B-05B1866CDEDF}" type="sibTrans" cxnId="{8BC43986-D592-43E0-97B9-BE2C391D9DAB}">
      <dgm:prSet/>
      <dgm:spPr/>
      <dgm:t>
        <a:bodyPr/>
        <a:lstStyle/>
        <a:p>
          <a:endParaRPr lang="en-US"/>
        </a:p>
      </dgm:t>
    </dgm:pt>
    <dgm:pt modelId="{26ADE66B-3155-4D20-8734-00F9C37485B1}">
      <dgm:prSet phldrT="[Text]"/>
      <dgm:spPr/>
      <dgm:t>
        <a:bodyPr/>
        <a:lstStyle/>
        <a:p>
          <a:r>
            <a:rPr lang="en-US" dirty="0"/>
            <a:t>2700</a:t>
          </a:r>
        </a:p>
      </dgm:t>
    </dgm:pt>
    <dgm:pt modelId="{801991D7-24ED-4D63-BCA6-179992CFCD02}" type="parTrans" cxnId="{BC4C87F3-C444-4D0E-8404-F04949E76232}">
      <dgm:prSet/>
      <dgm:spPr/>
      <dgm:t>
        <a:bodyPr/>
        <a:lstStyle/>
        <a:p>
          <a:endParaRPr lang="en-US"/>
        </a:p>
      </dgm:t>
    </dgm:pt>
    <dgm:pt modelId="{035FA4E1-CACD-4E94-ACCC-68307C4CBD9D}" type="sibTrans" cxnId="{BC4C87F3-C444-4D0E-8404-F04949E76232}">
      <dgm:prSet/>
      <dgm:spPr/>
      <dgm:t>
        <a:bodyPr/>
        <a:lstStyle/>
        <a:p>
          <a:endParaRPr lang="en-US"/>
        </a:p>
      </dgm:t>
    </dgm:pt>
    <dgm:pt modelId="{33DA715C-73BA-4767-89A2-565303B45B2F}">
      <dgm:prSet phldrT="[Text]"/>
      <dgm:spPr/>
      <dgm:t>
        <a:bodyPr/>
        <a:lstStyle/>
        <a:p>
          <a:r>
            <a:rPr lang="en-US" dirty="0"/>
            <a:t>32700</a:t>
          </a:r>
        </a:p>
      </dgm:t>
    </dgm:pt>
    <dgm:pt modelId="{D829A378-ADE3-4C72-928C-49E9B4B0104C}" type="parTrans" cxnId="{5EF3328F-DF2E-43A3-9220-5964D7FE5A1F}">
      <dgm:prSet/>
      <dgm:spPr/>
      <dgm:t>
        <a:bodyPr/>
        <a:lstStyle/>
        <a:p>
          <a:endParaRPr lang="en-US"/>
        </a:p>
      </dgm:t>
    </dgm:pt>
    <dgm:pt modelId="{02DD18B3-DAB8-4D88-99C7-7988983EA153}" type="sibTrans" cxnId="{5EF3328F-DF2E-43A3-9220-5964D7FE5A1F}">
      <dgm:prSet/>
      <dgm:spPr/>
      <dgm:t>
        <a:bodyPr/>
        <a:lstStyle/>
        <a:p>
          <a:endParaRPr lang="en-US"/>
        </a:p>
      </dgm:t>
    </dgm:pt>
    <dgm:pt modelId="{2EC72842-079E-4178-A816-D21F408A5667}">
      <dgm:prSet phldrT="[Text]"/>
      <dgm:spPr/>
      <dgm:t>
        <a:bodyPr/>
        <a:lstStyle/>
        <a:p>
          <a:r>
            <a:rPr lang="en-US" dirty="0"/>
            <a:t>Removal of cells that were not expressed in any cells</a:t>
          </a:r>
        </a:p>
      </dgm:t>
    </dgm:pt>
    <dgm:pt modelId="{D02DCA18-7BE8-4BD3-87B6-4AF128A2A79B}" type="parTrans" cxnId="{C66FE160-9037-4C22-8A5C-34642EBE16EC}">
      <dgm:prSet/>
      <dgm:spPr/>
      <dgm:t>
        <a:bodyPr/>
        <a:lstStyle/>
        <a:p>
          <a:endParaRPr lang="en-US"/>
        </a:p>
      </dgm:t>
    </dgm:pt>
    <dgm:pt modelId="{2B81F2B4-FB6E-4427-92C7-B0CAF347B5DA}" type="sibTrans" cxnId="{C66FE160-9037-4C22-8A5C-34642EBE16EC}">
      <dgm:prSet/>
      <dgm:spPr/>
      <dgm:t>
        <a:bodyPr/>
        <a:lstStyle/>
        <a:p>
          <a:endParaRPr lang="en-US"/>
        </a:p>
      </dgm:t>
    </dgm:pt>
    <dgm:pt modelId="{4ADF29EA-52BA-4F17-B101-12D2274B47A1}">
      <dgm:prSet phldrT="[Text]"/>
      <dgm:spPr/>
      <dgm:t>
        <a:bodyPr/>
        <a:lstStyle/>
        <a:p>
          <a:r>
            <a:rPr lang="en-US" dirty="0"/>
            <a:t>2700</a:t>
          </a:r>
        </a:p>
      </dgm:t>
    </dgm:pt>
    <dgm:pt modelId="{00687FDB-00B7-4146-8155-F90407B192EC}" type="parTrans" cxnId="{64FBE917-D3CE-462B-9C26-C34FD2B6D44E}">
      <dgm:prSet/>
      <dgm:spPr/>
      <dgm:t>
        <a:bodyPr/>
        <a:lstStyle/>
        <a:p>
          <a:endParaRPr lang="en-US"/>
        </a:p>
      </dgm:t>
    </dgm:pt>
    <dgm:pt modelId="{46834A11-0336-461B-BEEB-C55B5F36E368}" type="sibTrans" cxnId="{64FBE917-D3CE-462B-9C26-C34FD2B6D44E}">
      <dgm:prSet/>
      <dgm:spPr/>
      <dgm:t>
        <a:bodyPr/>
        <a:lstStyle/>
        <a:p>
          <a:endParaRPr lang="en-US"/>
        </a:p>
      </dgm:t>
    </dgm:pt>
    <dgm:pt modelId="{D6922E49-1C65-496B-B757-9E80563D8D8C}">
      <dgm:prSet phldrT="[Text]"/>
      <dgm:spPr/>
      <dgm:t>
        <a:bodyPr/>
        <a:lstStyle/>
        <a:p>
          <a:r>
            <a:rPr lang="en-US" dirty="0"/>
            <a:t>16600</a:t>
          </a:r>
        </a:p>
      </dgm:t>
    </dgm:pt>
    <dgm:pt modelId="{5A7020C4-74E1-4CD0-8B53-4EB1F3ABC988}" type="parTrans" cxnId="{118C084A-DA75-4BCF-B408-1F3B8CB468E2}">
      <dgm:prSet/>
      <dgm:spPr/>
      <dgm:t>
        <a:bodyPr/>
        <a:lstStyle/>
        <a:p>
          <a:endParaRPr lang="en-US"/>
        </a:p>
      </dgm:t>
    </dgm:pt>
    <dgm:pt modelId="{56D8C01C-6F7C-4A8F-89DF-3300AF5714AF}" type="sibTrans" cxnId="{118C084A-DA75-4BCF-B408-1F3B8CB468E2}">
      <dgm:prSet/>
      <dgm:spPr/>
      <dgm:t>
        <a:bodyPr/>
        <a:lstStyle/>
        <a:p>
          <a:endParaRPr lang="en-US"/>
        </a:p>
      </dgm:t>
    </dgm:pt>
    <dgm:pt modelId="{8CEC3D21-D031-4BAA-9E6A-D0522E6B2300}">
      <dgm:prSet phldrT="[Text]"/>
      <dgm:spPr/>
      <dgm:t>
        <a:bodyPr/>
        <a:lstStyle/>
        <a:p>
          <a:r>
            <a:rPr lang="en-US" dirty="0"/>
            <a:t>Removal of outliers by Isolation forest algorithm </a:t>
          </a:r>
          <a:r>
            <a:rPr lang="en-US"/>
            <a:t>(optional) </a:t>
          </a:r>
          <a:endParaRPr lang="en-US" dirty="0"/>
        </a:p>
      </dgm:t>
    </dgm:pt>
    <dgm:pt modelId="{7EAEE753-103C-43A9-85DD-A1441CE39E98}" type="parTrans" cxnId="{259CB312-C2E2-48FF-8AF4-BB59B09FB12F}">
      <dgm:prSet/>
      <dgm:spPr/>
      <dgm:t>
        <a:bodyPr/>
        <a:lstStyle/>
        <a:p>
          <a:endParaRPr lang="en-US"/>
        </a:p>
      </dgm:t>
    </dgm:pt>
    <dgm:pt modelId="{F5A6F8EB-8E48-43A6-B3A4-64256270EB12}" type="sibTrans" cxnId="{259CB312-C2E2-48FF-8AF4-BB59B09FB12F}">
      <dgm:prSet/>
      <dgm:spPr/>
      <dgm:t>
        <a:bodyPr/>
        <a:lstStyle/>
        <a:p>
          <a:endParaRPr lang="en-US"/>
        </a:p>
      </dgm:t>
    </dgm:pt>
    <dgm:pt modelId="{584CD710-C724-49CC-9AFF-5018992DA3A1}">
      <dgm:prSet phldrT="[Text]"/>
      <dgm:spPr/>
      <dgm:t>
        <a:bodyPr/>
        <a:lstStyle/>
        <a:p>
          <a:r>
            <a:rPr lang="en-US" dirty="0"/>
            <a:t>2430</a:t>
          </a:r>
        </a:p>
      </dgm:t>
    </dgm:pt>
    <dgm:pt modelId="{491F6732-402F-4C4F-BC6C-30C9848A2A03}" type="parTrans" cxnId="{F9CA32D8-9CB8-414F-9D6C-46B8A3044B0B}">
      <dgm:prSet/>
      <dgm:spPr/>
      <dgm:t>
        <a:bodyPr/>
        <a:lstStyle/>
        <a:p>
          <a:endParaRPr lang="en-US"/>
        </a:p>
      </dgm:t>
    </dgm:pt>
    <dgm:pt modelId="{0E7E8B03-5558-4D60-AE4D-0CFF636AF166}" type="sibTrans" cxnId="{F9CA32D8-9CB8-414F-9D6C-46B8A3044B0B}">
      <dgm:prSet/>
      <dgm:spPr/>
      <dgm:t>
        <a:bodyPr/>
        <a:lstStyle/>
        <a:p>
          <a:endParaRPr lang="en-US"/>
        </a:p>
      </dgm:t>
    </dgm:pt>
    <dgm:pt modelId="{3E5A51D5-80C3-4C0A-B034-4C9387C12780}">
      <dgm:prSet phldrT="[Text]"/>
      <dgm:spPr/>
      <dgm:t>
        <a:bodyPr/>
        <a:lstStyle/>
        <a:p>
          <a:r>
            <a:rPr lang="en-US" dirty="0"/>
            <a:t>n</a:t>
          </a:r>
        </a:p>
      </dgm:t>
    </dgm:pt>
    <dgm:pt modelId="{07210563-4F3E-4F61-BE13-5523236D2258}" type="parTrans" cxnId="{BBBBA32D-92AE-4368-8074-B333EEBA3A2E}">
      <dgm:prSet/>
      <dgm:spPr/>
      <dgm:t>
        <a:bodyPr/>
        <a:lstStyle/>
        <a:p>
          <a:endParaRPr lang="en-US"/>
        </a:p>
      </dgm:t>
    </dgm:pt>
    <dgm:pt modelId="{60046EB7-620D-4D28-9B8C-47027575C436}" type="sibTrans" cxnId="{BBBBA32D-92AE-4368-8074-B333EEBA3A2E}">
      <dgm:prSet/>
      <dgm:spPr/>
      <dgm:t>
        <a:bodyPr/>
        <a:lstStyle/>
        <a:p>
          <a:endParaRPr lang="en-US"/>
        </a:p>
      </dgm:t>
    </dgm:pt>
    <dgm:pt modelId="{E6B53E83-69F5-4433-9389-48B46438E5F6}">
      <dgm:prSet phldrT="[Text]"/>
      <dgm:spPr/>
      <dgm:t>
        <a:bodyPr/>
        <a:lstStyle/>
        <a:p>
          <a:r>
            <a:rPr lang="en-US" dirty="0"/>
            <a:t>PCA</a:t>
          </a:r>
        </a:p>
      </dgm:t>
    </dgm:pt>
    <dgm:pt modelId="{77228177-7F54-403B-A373-9CA97488FE1D}" type="parTrans" cxnId="{96D6A386-1B44-45BE-B360-CBEEEBCA1F59}">
      <dgm:prSet/>
      <dgm:spPr/>
      <dgm:t>
        <a:bodyPr/>
        <a:lstStyle/>
        <a:p>
          <a:endParaRPr lang="en-US"/>
        </a:p>
      </dgm:t>
    </dgm:pt>
    <dgm:pt modelId="{1AA63BFA-19A4-4987-8BDE-E6BA80ADC2D9}" type="sibTrans" cxnId="{96D6A386-1B44-45BE-B360-CBEEEBCA1F59}">
      <dgm:prSet/>
      <dgm:spPr/>
      <dgm:t>
        <a:bodyPr/>
        <a:lstStyle/>
        <a:p>
          <a:endParaRPr lang="en-US"/>
        </a:p>
      </dgm:t>
    </dgm:pt>
    <dgm:pt modelId="{0FEF49A3-2EB7-4C7C-A284-BC9A5178A157}">
      <dgm:prSet phldrT="[Text]"/>
      <dgm:spPr/>
      <dgm:t>
        <a:bodyPr/>
        <a:lstStyle/>
        <a:p>
          <a:r>
            <a:rPr lang="en-US" dirty="0"/>
            <a:t>2700</a:t>
          </a:r>
        </a:p>
      </dgm:t>
    </dgm:pt>
    <dgm:pt modelId="{5BD267EC-54F3-45C4-9483-7321F374ED9C}" type="parTrans" cxnId="{AE477063-A4AB-46A5-A63C-925774694878}">
      <dgm:prSet/>
      <dgm:spPr/>
      <dgm:t>
        <a:bodyPr/>
        <a:lstStyle/>
        <a:p>
          <a:endParaRPr lang="en-US"/>
        </a:p>
      </dgm:t>
    </dgm:pt>
    <dgm:pt modelId="{F940BDD7-BC88-44CF-88DF-D6C461AFF3C3}" type="sibTrans" cxnId="{AE477063-A4AB-46A5-A63C-925774694878}">
      <dgm:prSet/>
      <dgm:spPr/>
      <dgm:t>
        <a:bodyPr/>
        <a:lstStyle/>
        <a:p>
          <a:endParaRPr lang="en-US"/>
        </a:p>
      </dgm:t>
    </dgm:pt>
    <dgm:pt modelId="{D39C08E6-3C56-42B1-A07D-B43FC43F4146}">
      <dgm:prSet phldrT="[Text]"/>
      <dgm:spPr/>
      <dgm:t>
        <a:bodyPr/>
        <a:lstStyle/>
        <a:p>
          <a:r>
            <a:rPr lang="en-US" dirty="0"/>
            <a:t>n</a:t>
          </a:r>
        </a:p>
      </dgm:t>
    </dgm:pt>
    <dgm:pt modelId="{2CD04BCD-44C9-415B-A217-554E94FE5D5D}" type="parTrans" cxnId="{2317FB51-25E4-424C-8D9C-496DE60D5DCB}">
      <dgm:prSet/>
      <dgm:spPr/>
      <dgm:t>
        <a:bodyPr/>
        <a:lstStyle/>
        <a:p>
          <a:endParaRPr lang="en-US"/>
        </a:p>
      </dgm:t>
    </dgm:pt>
    <dgm:pt modelId="{DD02631E-E116-4C17-B22F-5EE93D91B1B6}" type="sibTrans" cxnId="{2317FB51-25E4-424C-8D9C-496DE60D5DCB}">
      <dgm:prSet/>
      <dgm:spPr/>
      <dgm:t>
        <a:bodyPr/>
        <a:lstStyle/>
        <a:p>
          <a:endParaRPr lang="en-US"/>
        </a:p>
      </dgm:t>
    </dgm:pt>
    <dgm:pt modelId="{96C4D5A4-2B70-481D-8767-5BE49D22218B}" type="pres">
      <dgm:prSet presAssocID="{D44DD4D8-AA11-4169-A13D-C5A9DBD942DD}" presName="Name0" presStyleCnt="0">
        <dgm:presLayoutVars>
          <dgm:dir/>
          <dgm:animLvl val="lvl"/>
          <dgm:resizeHandles val="exact"/>
        </dgm:presLayoutVars>
      </dgm:prSet>
      <dgm:spPr/>
    </dgm:pt>
    <dgm:pt modelId="{F591B729-FC79-4A3A-9CDE-3DD603C6B213}" type="pres">
      <dgm:prSet presAssocID="{8CEC3D21-D031-4BAA-9E6A-D0522E6B2300}" presName="boxAndChildren" presStyleCnt="0"/>
      <dgm:spPr/>
    </dgm:pt>
    <dgm:pt modelId="{6EF7D0CA-F4D4-41BD-B64C-0767307BF0EF}" type="pres">
      <dgm:prSet presAssocID="{8CEC3D21-D031-4BAA-9E6A-D0522E6B2300}" presName="parentTextBox" presStyleLbl="node1" presStyleIdx="0" presStyleCnt="4"/>
      <dgm:spPr/>
    </dgm:pt>
    <dgm:pt modelId="{05D1771C-699E-4237-8064-66B75FFFF0FE}" type="pres">
      <dgm:prSet presAssocID="{8CEC3D21-D031-4BAA-9E6A-D0522E6B2300}" presName="entireBox" presStyleLbl="node1" presStyleIdx="0" presStyleCnt="4" custLinFactNeighborY="-663"/>
      <dgm:spPr/>
    </dgm:pt>
    <dgm:pt modelId="{602BD1D0-36BC-4130-996D-4C1C7111E4DD}" type="pres">
      <dgm:prSet presAssocID="{8CEC3D21-D031-4BAA-9E6A-D0522E6B2300}" presName="descendantBox" presStyleCnt="0"/>
      <dgm:spPr/>
    </dgm:pt>
    <dgm:pt modelId="{D47E33B8-8BA6-4011-ACEC-3853B3788D87}" type="pres">
      <dgm:prSet presAssocID="{584CD710-C724-49CC-9AFF-5018992DA3A1}" presName="childTextBox" presStyleLbl="fgAccFollowNode1" presStyleIdx="0" presStyleCnt="8">
        <dgm:presLayoutVars>
          <dgm:bulletEnabled val="1"/>
        </dgm:presLayoutVars>
      </dgm:prSet>
      <dgm:spPr/>
    </dgm:pt>
    <dgm:pt modelId="{1F3526C0-F05E-417F-85BE-BE17C3DBE7F0}" type="pres">
      <dgm:prSet presAssocID="{3E5A51D5-80C3-4C0A-B034-4C9387C12780}" presName="childTextBox" presStyleLbl="fgAccFollowNode1" presStyleIdx="1" presStyleCnt="8">
        <dgm:presLayoutVars>
          <dgm:bulletEnabled val="1"/>
        </dgm:presLayoutVars>
      </dgm:prSet>
      <dgm:spPr/>
    </dgm:pt>
    <dgm:pt modelId="{CDC1B787-3AAD-4568-BDC5-25D234227B3E}" type="pres">
      <dgm:prSet presAssocID="{1AA63BFA-19A4-4987-8BDE-E6BA80ADC2D9}" presName="sp" presStyleCnt="0"/>
      <dgm:spPr/>
    </dgm:pt>
    <dgm:pt modelId="{DCD194DF-D4EC-4D3B-8503-6EFF6872B4F6}" type="pres">
      <dgm:prSet presAssocID="{E6B53E83-69F5-4433-9389-48B46438E5F6}" presName="arrowAndChildren" presStyleCnt="0"/>
      <dgm:spPr/>
    </dgm:pt>
    <dgm:pt modelId="{01E79B97-B28F-434E-8A0E-B2FDA1E1A9E0}" type="pres">
      <dgm:prSet presAssocID="{E6B53E83-69F5-4433-9389-48B46438E5F6}" presName="parentTextArrow" presStyleLbl="node1" presStyleIdx="0" presStyleCnt="4"/>
      <dgm:spPr/>
    </dgm:pt>
    <dgm:pt modelId="{5688FB06-1F06-4C6F-9853-205CD48A0E25}" type="pres">
      <dgm:prSet presAssocID="{E6B53E83-69F5-4433-9389-48B46438E5F6}" presName="arrow" presStyleLbl="node1" presStyleIdx="1" presStyleCnt="4"/>
      <dgm:spPr/>
    </dgm:pt>
    <dgm:pt modelId="{1C476141-7C52-4C04-B006-3E7CEF160E72}" type="pres">
      <dgm:prSet presAssocID="{E6B53E83-69F5-4433-9389-48B46438E5F6}" presName="descendantArrow" presStyleCnt="0"/>
      <dgm:spPr/>
    </dgm:pt>
    <dgm:pt modelId="{B943A58F-A690-49EC-8117-010964ECCE60}" type="pres">
      <dgm:prSet presAssocID="{0FEF49A3-2EB7-4C7C-A284-BC9A5178A157}" presName="childTextArrow" presStyleLbl="fgAccFollowNode1" presStyleIdx="2" presStyleCnt="8">
        <dgm:presLayoutVars>
          <dgm:bulletEnabled val="1"/>
        </dgm:presLayoutVars>
      </dgm:prSet>
      <dgm:spPr/>
    </dgm:pt>
    <dgm:pt modelId="{9E963D98-FED2-4984-B718-98470D8660E0}" type="pres">
      <dgm:prSet presAssocID="{D39C08E6-3C56-42B1-A07D-B43FC43F4146}" presName="childTextArrow" presStyleLbl="fgAccFollowNode1" presStyleIdx="3" presStyleCnt="8">
        <dgm:presLayoutVars>
          <dgm:bulletEnabled val="1"/>
        </dgm:presLayoutVars>
      </dgm:prSet>
      <dgm:spPr/>
    </dgm:pt>
    <dgm:pt modelId="{32682870-9AAB-498B-8094-A348ABBBC89D}" type="pres">
      <dgm:prSet presAssocID="{2B81F2B4-FB6E-4427-92C7-B0CAF347B5DA}" presName="sp" presStyleCnt="0"/>
      <dgm:spPr/>
    </dgm:pt>
    <dgm:pt modelId="{31F31232-52E2-4668-AF3C-5A4AA4F86311}" type="pres">
      <dgm:prSet presAssocID="{2EC72842-079E-4178-A816-D21F408A5667}" presName="arrowAndChildren" presStyleCnt="0"/>
      <dgm:spPr/>
    </dgm:pt>
    <dgm:pt modelId="{BE5756A5-7EE5-484C-961D-90F9E4F4C091}" type="pres">
      <dgm:prSet presAssocID="{2EC72842-079E-4178-A816-D21F408A5667}" presName="parentTextArrow" presStyleLbl="node1" presStyleIdx="1" presStyleCnt="4"/>
      <dgm:spPr/>
    </dgm:pt>
    <dgm:pt modelId="{76B36FBD-8273-43BC-9F4C-87ABB8A930A8}" type="pres">
      <dgm:prSet presAssocID="{2EC72842-079E-4178-A816-D21F408A5667}" presName="arrow" presStyleLbl="node1" presStyleIdx="2" presStyleCnt="4"/>
      <dgm:spPr/>
    </dgm:pt>
    <dgm:pt modelId="{1E37C5D3-1F64-4743-AA87-24553DC1D66B}" type="pres">
      <dgm:prSet presAssocID="{2EC72842-079E-4178-A816-D21F408A5667}" presName="descendantArrow" presStyleCnt="0"/>
      <dgm:spPr/>
    </dgm:pt>
    <dgm:pt modelId="{1B0F38DE-A1AF-4C6C-9186-F8A512CE55B2}" type="pres">
      <dgm:prSet presAssocID="{4ADF29EA-52BA-4F17-B101-12D2274B47A1}" presName="childTextArrow" presStyleLbl="fgAccFollowNode1" presStyleIdx="4" presStyleCnt="8">
        <dgm:presLayoutVars>
          <dgm:bulletEnabled val="1"/>
        </dgm:presLayoutVars>
      </dgm:prSet>
      <dgm:spPr/>
    </dgm:pt>
    <dgm:pt modelId="{B8F010AC-EDCB-4F28-B9D2-1F5B862163EB}" type="pres">
      <dgm:prSet presAssocID="{D6922E49-1C65-496B-B757-9E80563D8D8C}" presName="childTextArrow" presStyleLbl="fgAccFollowNode1" presStyleIdx="5" presStyleCnt="8">
        <dgm:presLayoutVars>
          <dgm:bulletEnabled val="1"/>
        </dgm:presLayoutVars>
      </dgm:prSet>
      <dgm:spPr/>
    </dgm:pt>
    <dgm:pt modelId="{BEB5D646-A57E-4985-B757-0308E7C0B966}" type="pres">
      <dgm:prSet presAssocID="{639C3B26-7E70-4210-859B-05B1866CDEDF}" presName="sp" presStyleCnt="0"/>
      <dgm:spPr/>
    </dgm:pt>
    <dgm:pt modelId="{7C4EF720-A37F-4BC0-AA18-1ABAE2A9B327}" type="pres">
      <dgm:prSet presAssocID="{B0A3615B-A54E-43C3-8722-088073036CBB}" presName="arrowAndChildren" presStyleCnt="0"/>
      <dgm:spPr/>
    </dgm:pt>
    <dgm:pt modelId="{E337195E-4C0E-4133-BF61-F47B6AFBDB50}" type="pres">
      <dgm:prSet presAssocID="{B0A3615B-A54E-43C3-8722-088073036CBB}" presName="parentTextArrow" presStyleLbl="node1" presStyleIdx="2" presStyleCnt="4"/>
      <dgm:spPr/>
    </dgm:pt>
    <dgm:pt modelId="{04A0F07B-35D0-460F-9FF1-E084AFE36519}" type="pres">
      <dgm:prSet presAssocID="{B0A3615B-A54E-43C3-8722-088073036CBB}" presName="arrow" presStyleLbl="node1" presStyleIdx="3" presStyleCnt="4"/>
      <dgm:spPr/>
    </dgm:pt>
    <dgm:pt modelId="{E86ABA9E-092D-482A-B59F-2E78A644DE70}" type="pres">
      <dgm:prSet presAssocID="{B0A3615B-A54E-43C3-8722-088073036CBB}" presName="descendantArrow" presStyleCnt="0"/>
      <dgm:spPr/>
    </dgm:pt>
    <dgm:pt modelId="{D817C69C-79EC-4772-AC14-D2C60880EF8D}" type="pres">
      <dgm:prSet presAssocID="{26ADE66B-3155-4D20-8734-00F9C37485B1}" presName="childTextArrow" presStyleLbl="fgAccFollowNode1" presStyleIdx="6" presStyleCnt="8">
        <dgm:presLayoutVars>
          <dgm:bulletEnabled val="1"/>
        </dgm:presLayoutVars>
      </dgm:prSet>
      <dgm:spPr/>
    </dgm:pt>
    <dgm:pt modelId="{96059E09-E9CB-4481-9DE6-2E445465AA68}" type="pres">
      <dgm:prSet presAssocID="{33DA715C-73BA-4767-89A2-565303B45B2F}" presName="childTextArrow" presStyleLbl="fgAccFollowNode1" presStyleIdx="7" presStyleCnt="8">
        <dgm:presLayoutVars>
          <dgm:bulletEnabled val="1"/>
        </dgm:presLayoutVars>
      </dgm:prSet>
      <dgm:spPr/>
    </dgm:pt>
  </dgm:ptLst>
  <dgm:cxnLst>
    <dgm:cxn modelId="{104A2707-770A-4081-A89B-601E75FFD478}" type="presOf" srcId="{26ADE66B-3155-4D20-8734-00F9C37485B1}" destId="{D817C69C-79EC-4772-AC14-D2C60880EF8D}" srcOrd="0" destOrd="0" presId="urn:microsoft.com/office/officeart/2005/8/layout/process4"/>
    <dgm:cxn modelId="{7DC89C10-6FF5-4FD4-9804-EC6003A57E04}" type="presOf" srcId="{8CEC3D21-D031-4BAA-9E6A-D0522E6B2300}" destId="{05D1771C-699E-4237-8064-66B75FFFF0FE}" srcOrd="1" destOrd="0" presId="urn:microsoft.com/office/officeart/2005/8/layout/process4"/>
    <dgm:cxn modelId="{259CB312-C2E2-48FF-8AF4-BB59B09FB12F}" srcId="{D44DD4D8-AA11-4169-A13D-C5A9DBD942DD}" destId="{8CEC3D21-D031-4BAA-9E6A-D0522E6B2300}" srcOrd="3" destOrd="0" parTransId="{7EAEE753-103C-43A9-85DD-A1441CE39E98}" sibTransId="{F5A6F8EB-8E48-43A6-B3A4-64256270EB12}"/>
    <dgm:cxn modelId="{64FBE917-D3CE-462B-9C26-C34FD2B6D44E}" srcId="{2EC72842-079E-4178-A816-D21F408A5667}" destId="{4ADF29EA-52BA-4F17-B101-12D2274B47A1}" srcOrd="0" destOrd="0" parTransId="{00687FDB-00B7-4146-8155-F90407B192EC}" sibTransId="{46834A11-0336-461B-BEEB-C55B5F36E368}"/>
    <dgm:cxn modelId="{29A17623-FB4D-4E18-B230-1B855BF62084}" type="presOf" srcId="{584CD710-C724-49CC-9AFF-5018992DA3A1}" destId="{D47E33B8-8BA6-4011-ACEC-3853B3788D87}" srcOrd="0" destOrd="0" presId="urn:microsoft.com/office/officeart/2005/8/layout/process4"/>
    <dgm:cxn modelId="{BBBBA32D-92AE-4368-8074-B333EEBA3A2E}" srcId="{8CEC3D21-D031-4BAA-9E6A-D0522E6B2300}" destId="{3E5A51D5-80C3-4C0A-B034-4C9387C12780}" srcOrd="1" destOrd="0" parTransId="{07210563-4F3E-4F61-BE13-5523236D2258}" sibTransId="{60046EB7-620D-4D28-9B8C-47027575C436}"/>
    <dgm:cxn modelId="{A10EAD5B-1FA5-40BB-AED9-B68D58C20038}" type="presOf" srcId="{2EC72842-079E-4178-A816-D21F408A5667}" destId="{76B36FBD-8273-43BC-9F4C-87ABB8A930A8}" srcOrd="1" destOrd="0" presId="urn:microsoft.com/office/officeart/2005/8/layout/process4"/>
    <dgm:cxn modelId="{C66FE160-9037-4C22-8A5C-34642EBE16EC}" srcId="{D44DD4D8-AA11-4169-A13D-C5A9DBD942DD}" destId="{2EC72842-079E-4178-A816-D21F408A5667}" srcOrd="1" destOrd="0" parTransId="{D02DCA18-7BE8-4BD3-87B6-4AF128A2A79B}" sibTransId="{2B81F2B4-FB6E-4427-92C7-B0CAF347B5DA}"/>
    <dgm:cxn modelId="{AE477063-A4AB-46A5-A63C-925774694878}" srcId="{E6B53E83-69F5-4433-9389-48B46438E5F6}" destId="{0FEF49A3-2EB7-4C7C-A284-BC9A5178A157}" srcOrd="0" destOrd="0" parTransId="{5BD267EC-54F3-45C4-9483-7321F374ED9C}" sibTransId="{F940BDD7-BC88-44CF-88DF-D6C461AFF3C3}"/>
    <dgm:cxn modelId="{730B4444-76D9-4ABF-9087-21F090FBCE9C}" type="presOf" srcId="{D6922E49-1C65-496B-B757-9E80563D8D8C}" destId="{B8F010AC-EDCB-4F28-B9D2-1F5B862163EB}" srcOrd="0" destOrd="0" presId="urn:microsoft.com/office/officeart/2005/8/layout/process4"/>
    <dgm:cxn modelId="{9A30FA65-8D58-4FE4-84D2-CB0EBA20A471}" type="presOf" srcId="{8CEC3D21-D031-4BAA-9E6A-D0522E6B2300}" destId="{6EF7D0CA-F4D4-41BD-B64C-0767307BF0EF}" srcOrd="0" destOrd="0" presId="urn:microsoft.com/office/officeart/2005/8/layout/process4"/>
    <dgm:cxn modelId="{118C084A-DA75-4BCF-B408-1F3B8CB468E2}" srcId="{2EC72842-079E-4178-A816-D21F408A5667}" destId="{D6922E49-1C65-496B-B757-9E80563D8D8C}" srcOrd="1" destOrd="0" parTransId="{5A7020C4-74E1-4CD0-8B53-4EB1F3ABC988}" sibTransId="{56D8C01C-6F7C-4A8F-89DF-3300AF5714AF}"/>
    <dgm:cxn modelId="{77CABC4A-8578-4464-A6EE-095B5BE5CA84}" type="presOf" srcId="{E6B53E83-69F5-4433-9389-48B46438E5F6}" destId="{01E79B97-B28F-434E-8A0E-B2FDA1E1A9E0}" srcOrd="0" destOrd="0" presId="urn:microsoft.com/office/officeart/2005/8/layout/process4"/>
    <dgm:cxn modelId="{C7F6AA6B-F498-4F21-8250-2F429105E709}" type="presOf" srcId="{D39C08E6-3C56-42B1-A07D-B43FC43F4146}" destId="{9E963D98-FED2-4984-B718-98470D8660E0}" srcOrd="0" destOrd="0" presId="urn:microsoft.com/office/officeart/2005/8/layout/process4"/>
    <dgm:cxn modelId="{6EF19771-2FBB-426A-907C-103A3F1F2A37}" type="presOf" srcId="{D44DD4D8-AA11-4169-A13D-C5A9DBD942DD}" destId="{96C4D5A4-2B70-481D-8767-5BE49D22218B}" srcOrd="0" destOrd="0" presId="urn:microsoft.com/office/officeart/2005/8/layout/process4"/>
    <dgm:cxn modelId="{2317FB51-25E4-424C-8D9C-496DE60D5DCB}" srcId="{E6B53E83-69F5-4433-9389-48B46438E5F6}" destId="{D39C08E6-3C56-42B1-A07D-B43FC43F4146}" srcOrd="1" destOrd="0" parTransId="{2CD04BCD-44C9-415B-A217-554E94FE5D5D}" sibTransId="{DD02631E-E116-4C17-B22F-5EE93D91B1B6}"/>
    <dgm:cxn modelId="{8BC43986-D592-43E0-97B9-BE2C391D9DAB}" srcId="{D44DD4D8-AA11-4169-A13D-C5A9DBD942DD}" destId="{B0A3615B-A54E-43C3-8722-088073036CBB}" srcOrd="0" destOrd="0" parTransId="{29271BC1-1111-4F24-A629-FFDA442533DB}" sibTransId="{639C3B26-7E70-4210-859B-05B1866CDEDF}"/>
    <dgm:cxn modelId="{96D6A386-1B44-45BE-B360-CBEEEBCA1F59}" srcId="{D44DD4D8-AA11-4169-A13D-C5A9DBD942DD}" destId="{E6B53E83-69F5-4433-9389-48B46438E5F6}" srcOrd="2" destOrd="0" parTransId="{77228177-7F54-403B-A373-9CA97488FE1D}" sibTransId="{1AA63BFA-19A4-4987-8BDE-E6BA80ADC2D9}"/>
    <dgm:cxn modelId="{8CE4428D-2F73-41EE-B685-DD10638AF44C}" type="presOf" srcId="{4ADF29EA-52BA-4F17-B101-12D2274B47A1}" destId="{1B0F38DE-A1AF-4C6C-9186-F8A512CE55B2}" srcOrd="0" destOrd="0" presId="urn:microsoft.com/office/officeart/2005/8/layout/process4"/>
    <dgm:cxn modelId="{5EF3328F-DF2E-43A3-9220-5964D7FE5A1F}" srcId="{B0A3615B-A54E-43C3-8722-088073036CBB}" destId="{33DA715C-73BA-4767-89A2-565303B45B2F}" srcOrd="1" destOrd="0" parTransId="{D829A378-ADE3-4C72-928C-49E9B4B0104C}" sibTransId="{02DD18B3-DAB8-4D88-99C7-7988983EA153}"/>
    <dgm:cxn modelId="{77B3B492-5BCA-43EE-8680-2CDD2FEE283E}" type="presOf" srcId="{2EC72842-079E-4178-A816-D21F408A5667}" destId="{BE5756A5-7EE5-484C-961D-90F9E4F4C091}" srcOrd="0" destOrd="0" presId="urn:microsoft.com/office/officeart/2005/8/layout/process4"/>
    <dgm:cxn modelId="{122EBE93-9624-4BAF-AABE-98F7ABDACDE2}" type="presOf" srcId="{0FEF49A3-2EB7-4C7C-A284-BC9A5178A157}" destId="{B943A58F-A690-49EC-8117-010964ECCE60}" srcOrd="0" destOrd="0" presId="urn:microsoft.com/office/officeart/2005/8/layout/process4"/>
    <dgm:cxn modelId="{33718CA9-E95A-405B-AFE1-8D2EB62E230A}" type="presOf" srcId="{B0A3615B-A54E-43C3-8722-088073036CBB}" destId="{04A0F07B-35D0-460F-9FF1-E084AFE36519}" srcOrd="1" destOrd="0" presId="urn:microsoft.com/office/officeart/2005/8/layout/process4"/>
    <dgm:cxn modelId="{965BBEC9-38D3-4956-A074-8143D8976628}" type="presOf" srcId="{B0A3615B-A54E-43C3-8722-088073036CBB}" destId="{E337195E-4C0E-4133-BF61-F47B6AFBDB50}" srcOrd="0" destOrd="0" presId="urn:microsoft.com/office/officeart/2005/8/layout/process4"/>
    <dgm:cxn modelId="{1CC046D2-11C4-4FF9-B86D-67CC01C948D4}" type="presOf" srcId="{3E5A51D5-80C3-4C0A-B034-4C9387C12780}" destId="{1F3526C0-F05E-417F-85BE-BE17C3DBE7F0}" srcOrd="0" destOrd="0" presId="urn:microsoft.com/office/officeart/2005/8/layout/process4"/>
    <dgm:cxn modelId="{F9CA32D8-9CB8-414F-9D6C-46B8A3044B0B}" srcId="{8CEC3D21-D031-4BAA-9E6A-D0522E6B2300}" destId="{584CD710-C724-49CC-9AFF-5018992DA3A1}" srcOrd="0" destOrd="0" parTransId="{491F6732-402F-4C4F-BC6C-30C9848A2A03}" sibTransId="{0E7E8B03-5558-4D60-AE4D-0CFF636AF166}"/>
    <dgm:cxn modelId="{B55C31DC-6BE4-41A1-AA62-6C6009409F37}" type="presOf" srcId="{E6B53E83-69F5-4433-9389-48B46438E5F6}" destId="{5688FB06-1F06-4C6F-9853-205CD48A0E25}" srcOrd="1" destOrd="0" presId="urn:microsoft.com/office/officeart/2005/8/layout/process4"/>
    <dgm:cxn modelId="{70E725E6-62D3-4EE6-B69E-BF8C1BFE4448}" type="presOf" srcId="{33DA715C-73BA-4767-89A2-565303B45B2F}" destId="{96059E09-E9CB-4481-9DE6-2E445465AA68}" srcOrd="0" destOrd="0" presId="urn:microsoft.com/office/officeart/2005/8/layout/process4"/>
    <dgm:cxn modelId="{BC4C87F3-C444-4D0E-8404-F04949E76232}" srcId="{B0A3615B-A54E-43C3-8722-088073036CBB}" destId="{26ADE66B-3155-4D20-8734-00F9C37485B1}" srcOrd="0" destOrd="0" parTransId="{801991D7-24ED-4D63-BCA6-179992CFCD02}" sibTransId="{035FA4E1-CACD-4E94-ACCC-68307C4CBD9D}"/>
    <dgm:cxn modelId="{9BA206A0-BE86-4B18-9F51-9146BAD2F244}" type="presParOf" srcId="{96C4D5A4-2B70-481D-8767-5BE49D22218B}" destId="{F591B729-FC79-4A3A-9CDE-3DD603C6B213}" srcOrd="0" destOrd="0" presId="urn:microsoft.com/office/officeart/2005/8/layout/process4"/>
    <dgm:cxn modelId="{9F7C096D-5ECB-4817-9C88-2C5988695831}" type="presParOf" srcId="{F591B729-FC79-4A3A-9CDE-3DD603C6B213}" destId="{6EF7D0CA-F4D4-41BD-B64C-0767307BF0EF}" srcOrd="0" destOrd="0" presId="urn:microsoft.com/office/officeart/2005/8/layout/process4"/>
    <dgm:cxn modelId="{3C1F0A36-0213-4645-8214-2D3F405A7D1B}" type="presParOf" srcId="{F591B729-FC79-4A3A-9CDE-3DD603C6B213}" destId="{05D1771C-699E-4237-8064-66B75FFFF0FE}" srcOrd="1" destOrd="0" presId="urn:microsoft.com/office/officeart/2005/8/layout/process4"/>
    <dgm:cxn modelId="{0DDC3FB3-13B5-43BA-9A22-DA07C55756C8}" type="presParOf" srcId="{F591B729-FC79-4A3A-9CDE-3DD603C6B213}" destId="{602BD1D0-36BC-4130-996D-4C1C7111E4DD}" srcOrd="2" destOrd="0" presId="urn:microsoft.com/office/officeart/2005/8/layout/process4"/>
    <dgm:cxn modelId="{1191C9EA-4179-49F7-B4B8-877FDA27199A}" type="presParOf" srcId="{602BD1D0-36BC-4130-996D-4C1C7111E4DD}" destId="{D47E33B8-8BA6-4011-ACEC-3853B3788D87}" srcOrd="0" destOrd="0" presId="urn:microsoft.com/office/officeart/2005/8/layout/process4"/>
    <dgm:cxn modelId="{ADE478FC-D17D-46E4-B3F7-8C223127C22A}" type="presParOf" srcId="{602BD1D0-36BC-4130-996D-4C1C7111E4DD}" destId="{1F3526C0-F05E-417F-85BE-BE17C3DBE7F0}" srcOrd="1" destOrd="0" presId="urn:microsoft.com/office/officeart/2005/8/layout/process4"/>
    <dgm:cxn modelId="{051666F8-7667-4632-BCA9-0B020110F68B}" type="presParOf" srcId="{96C4D5A4-2B70-481D-8767-5BE49D22218B}" destId="{CDC1B787-3AAD-4568-BDC5-25D234227B3E}" srcOrd="1" destOrd="0" presId="urn:microsoft.com/office/officeart/2005/8/layout/process4"/>
    <dgm:cxn modelId="{8836AE9B-BBEE-4F28-A1F9-AC821CA24BA0}" type="presParOf" srcId="{96C4D5A4-2B70-481D-8767-5BE49D22218B}" destId="{DCD194DF-D4EC-4D3B-8503-6EFF6872B4F6}" srcOrd="2" destOrd="0" presId="urn:microsoft.com/office/officeart/2005/8/layout/process4"/>
    <dgm:cxn modelId="{7E38A5FF-2826-466C-AB1E-2AB4A37FCF2E}" type="presParOf" srcId="{DCD194DF-D4EC-4D3B-8503-6EFF6872B4F6}" destId="{01E79B97-B28F-434E-8A0E-B2FDA1E1A9E0}" srcOrd="0" destOrd="0" presId="urn:microsoft.com/office/officeart/2005/8/layout/process4"/>
    <dgm:cxn modelId="{8C8DC764-6194-4B73-9222-3DEF3A6D17C2}" type="presParOf" srcId="{DCD194DF-D4EC-4D3B-8503-6EFF6872B4F6}" destId="{5688FB06-1F06-4C6F-9853-205CD48A0E25}" srcOrd="1" destOrd="0" presId="urn:microsoft.com/office/officeart/2005/8/layout/process4"/>
    <dgm:cxn modelId="{D5762F22-629D-41A8-A958-7F3E768ADFDE}" type="presParOf" srcId="{DCD194DF-D4EC-4D3B-8503-6EFF6872B4F6}" destId="{1C476141-7C52-4C04-B006-3E7CEF160E72}" srcOrd="2" destOrd="0" presId="urn:microsoft.com/office/officeart/2005/8/layout/process4"/>
    <dgm:cxn modelId="{E64B8AA4-7A08-4AD1-BA29-DFBED533B05B}" type="presParOf" srcId="{1C476141-7C52-4C04-B006-3E7CEF160E72}" destId="{B943A58F-A690-49EC-8117-010964ECCE60}" srcOrd="0" destOrd="0" presId="urn:microsoft.com/office/officeart/2005/8/layout/process4"/>
    <dgm:cxn modelId="{89EB6710-535E-4141-A38F-5A3B65B20A25}" type="presParOf" srcId="{1C476141-7C52-4C04-B006-3E7CEF160E72}" destId="{9E963D98-FED2-4984-B718-98470D8660E0}" srcOrd="1" destOrd="0" presId="urn:microsoft.com/office/officeart/2005/8/layout/process4"/>
    <dgm:cxn modelId="{5D1CD04A-FAA6-4EFF-9DAB-305696893F01}" type="presParOf" srcId="{96C4D5A4-2B70-481D-8767-5BE49D22218B}" destId="{32682870-9AAB-498B-8094-A348ABBBC89D}" srcOrd="3" destOrd="0" presId="urn:microsoft.com/office/officeart/2005/8/layout/process4"/>
    <dgm:cxn modelId="{3072F7E1-EF18-45EB-ABB4-69F119B9A4DC}" type="presParOf" srcId="{96C4D5A4-2B70-481D-8767-5BE49D22218B}" destId="{31F31232-52E2-4668-AF3C-5A4AA4F86311}" srcOrd="4" destOrd="0" presId="urn:microsoft.com/office/officeart/2005/8/layout/process4"/>
    <dgm:cxn modelId="{93F9CD6D-C60C-4283-9F18-BDB995E9CEB4}" type="presParOf" srcId="{31F31232-52E2-4668-AF3C-5A4AA4F86311}" destId="{BE5756A5-7EE5-484C-961D-90F9E4F4C091}" srcOrd="0" destOrd="0" presId="urn:microsoft.com/office/officeart/2005/8/layout/process4"/>
    <dgm:cxn modelId="{E797CB0E-5748-400F-82FA-5F2086EA093F}" type="presParOf" srcId="{31F31232-52E2-4668-AF3C-5A4AA4F86311}" destId="{76B36FBD-8273-43BC-9F4C-87ABB8A930A8}" srcOrd="1" destOrd="0" presId="urn:microsoft.com/office/officeart/2005/8/layout/process4"/>
    <dgm:cxn modelId="{69BCB505-8413-4ED3-AA6A-E0D8CA2A4E03}" type="presParOf" srcId="{31F31232-52E2-4668-AF3C-5A4AA4F86311}" destId="{1E37C5D3-1F64-4743-AA87-24553DC1D66B}" srcOrd="2" destOrd="0" presId="urn:microsoft.com/office/officeart/2005/8/layout/process4"/>
    <dgm:cxn modelId="{012B0E56-262C-4CA8-A1C7-B77302008080}" type="presParOf" srcId="{1E37C5D3-1F64-4743-AA87-24553DC1D66B}" destId="{1B0F38DE-A1AF-4C6C-9186-F8A512CE55B2}" srcOrd="0" destOrd="0" presId="urn:microsoft.com/office/officeart/2005/8/layout/process4"/>
    <dgm:cxn modelId="{4EB3CA66-0B31-4ED1-B2C9-1BD71D09AC5D}" type="presParOf" srcId="{1E37C5D3-1F64-4743-AA87-24553DC1D66B}" destId="{B8F010AC-EDCB-4F28-B9D2-1F5B862163EB}" srcOrd="1" destOrd="0" presId="urn:microsoft.com/office/officeart/2005/8/layout/process4"/>
    <dgm:cxn modelId="{B8D0F4E2-EF53-4B4A-92BC-284694C4F912}" type="presParOf" srcId="{96C4D5A4-2B70-481D-8767-5BE49D22218B}" destId="{BEB5D646-A57E-4985-B757-0308E7C0B966}" srcOrd="5" destOrd="0" presId="urn:microsoft.com/office/officeart/2005/8/layout/process4"/>
    <dgm:cxn modelId="{7F7AAA3E-7163-4052-8B84-8079FA0EB1A5}" type="presParOf" srcId="{96C4D5A4-2B70-481D-8767-5BE49D22218B}" destId="{7C4EF720-A37F-4BC0-AA18-1ABAE2A9B327}" srcOrd="6" destOrd="0" presId="urn:microsoft.com/office/officeart/2005/8/layout/process4"/>
    <dgm:cxn modelId="{FAADDE33-CB2B-4990-AF8D-11C5FC80B094}" type="presParOf" srcId="{7C4EF720-A37F-4BC0-AA18-1ABAE2A9B327}" destId="{E337195E-4C0E-4133-BF61-F47B6AFBDB50}" srcOrd="0" destOrd="0" presId="urn:microsoft.com/office/officeart/2005/8/layout/process4"/>
    <dgm:cxn modelId="{CB236C80-0AF8-409C-B5D5-31B9BC863B2A}" type="presParOf" srcId="{7C4EF720-A37F-4BC0-AA18-1ABAE2A9B327}" destId="{04A0F07B-35D0-460F-9FF1-E084AFE36519}" srcOrd="1" destOrd="0" presId="urn:microsoft.com/office/officeart/2005/8/layout/process4"/>
    <dgm:cxn modelId="{81D04745-212A-4D8D-8074-70794624163E}" type="presParOf" srcId="{7C4EF720-A37F-4BC0-AA18-1ABAE2A9B327}" destId="{E86ABA9E-092D-482A-B59F-2E78A644DE70}" srcOrd="2" destOrd="0" presId="urn:microsoft.com/office/officeart/2005/8/layout/process4"/>
    <dgm:cxn modelId="{5764DA48-D9E8-4839-8F2B-EB26A3AE2ADE}" type="presParOf" srcId="{E86ABA9E-092D-482A-B59F-2E78A644DE70}" destId="{D817C69C-79EC-4772-AC14-D2C60880EF8D}" srcOrd="0" destOrd="0" presId="urn:microsoft.com/office/officeart/2005/8/layout/process4"/>
    <dgm:cxn modelId="{A8938D25-C903-419E-B680-3BD928342804}" type="presParOf" srcId="{E86ABA9E-092D-482A-B59F-2E78A644DE70}" destId="{96059E09-E9CB-4481-9DE6-2E445465AA68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D1771C-699E-4237-8064-66B75FFFF0FE}">
      <dsp:nvSpPr>
        <dsp:cNvPr id="0" name=""/>
        <dsp:cNvSpPr/>
      </dsp:nvSpPr>
      <dsp:spPr>
        <a:xfrm>
          <a:off x="0" y="3958144"/>
          <a:ext cx="9601200" cy="86720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Removal of outliers by Isolation forest algorithm </a:t>
          </a:r>
          <a:r>
            <a:rPr lang="en-US" sz="1700" kern="1200"/>
            <a:t>(optional) </a:t>
          </a:r>
          <a:endParaRPr lang="en-US" sz="1700" kern="1200" dirty="0"/>
        </a:p>
      </dsp:txBody>
      <dsp:txXfrm>
        <a:off x="0" y="3958144"/>
        <a:ext cx="9601200" cy="468289"/>
      </dsp:txXfrm>
    </dsp:sp>
    <dsp:sp modelId="{D47E33B8-8BA6-4011-ACEC-3853B3788D87}">
      <dsp:nvSpPr>
        <dsp:cNvPr id="0" name=""/>
        <dsp:cNvSpPr/>
      </dsp:nvSpPr>
      <dsp:spPr>
        <a:xfrm>
          <a:off x="0" y="4414839"/>
          <a:ext cx="4800600" cy="39891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2430</a:t>
          </a:r>
        </a:p>
      </dsp:txBody>
      <dsp:txXfrm>
        <a:off x="0" y="4414839"/>
        <a:ext cx="4800600" cy="398913"/>
      </dsp:txXfrm>
    </dsp:sp>
    <dsp:sp modelId="{1F3526C0-F05E-417F-85BE-BE17C3DBE7F0}">
      <dsp:nvSpPr>
        <dsp:cNvPr id="0" name=""/>
        <dsp:cNvSpPr/>
      </dsp:nvSpPr>
      <dsp:spPr>
        <a:xfrm>
          <a:off x="4800600" y="4414839"/>
          <a:ext cx="4800600" cy="39891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323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3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</a:t>
          </a:r>
        </a:p>
      </dsp:txBody>
      <dsp:txXfrm>
        <a:off x="4800600" y="4414839"/>
        <a:ext cx="4800600" cy="398913"/>
      </dsp:txXfrm>
    </dsp:sp>
    <dsp:sp modelId="{5688FB06-1F06-4C6F-9853-205CD48A0E25}">
      <dsp:nvSpPr>
        <dsp:cNvPr id="0" name=""/>
        <dsp:cNvSpPr/>
      </dsp:nvSpPr>
      <dsp:spPr>
        <a:xfrm rot="10800000">
          <a:off x="0" y="2643143"/>
          <a:ext cx="9601200" cy="1333758"/>
        </a:xfrm>
        <a:prstGeom prst="upArrowCallout">
          <a:avLst/>
        </a:prstGeom>
        <a:solidFill>
          <a:schemeClr val="accent4">
            <a:hueOff val="0"/>
            <a:satOff val="0"/>
            <a:lumOff val="-431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PCA</a:t>
          </a:r>
        </a:p>
      </dsp:txBody>
      <dsp:txXfrm rot="-10800000">
        <a:off x="0" y="2643143"/>
        <a:ext cx="9601200" cy="468149"/>
      </dsp:txXfrm>
    </dsp:sp>
    <dsp:sp modelId="{B943A58F-A690-49EC-8117-010964ECCE60}">
      <dsp:nvSpPr>
        <dsp:cNvPr id="0" name=""/>
        <dsp:cNvSpPr/>
      </dsp:nvSpPr>
      <dsp:spPr>
        <a:xfrm>
          <a:off x="0" y="311129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646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6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2700</a:t>
          </a:r>
        </a:p>
      </dsp:txBody>
      <dsp:txXfrm>
        <a:off x="0" y="3111292"/>
        <a:ext cx="4800600" cy="398793"/>
      </dsp:txXfrm>
    </dsp:sp>
    <dsp:sp modelId="{9E963D98-FED2-4984-B718-98470D8660E0}">
      <dsp:nvSpPr>
        <dsp:cNvPr id="0" name=""/>
        <dsp:cNvSpPr/>
      </dsp:nvSpPr>
      <dsp:spPr>
        <a:xfrm>
          <a:off x="4800600" y="311129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969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9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</a:t>
          </a:r>
        </a:p>
      </dsp:txBody>
      <dsp:txXfrm>
        <a:off x="4800600" y="3111292"/>
        <a:ext cx="4800600" cy="398793"/>
      </dsp:txXfrm>
    </dsp:sp>
    <dsp:sp modelId="{76B36FBD-8273-43BC-9F4C-87ABB8A930A8}">
      <dsp:nvSpPr>
        <dsp:cNvPr id="0" name=""/>
        <dsp:cNvSpPr/>
      </dsp:nvSpPr>
      <dsp:spPr>
        <a:xfrm rot="10800000">
          <a:off x="0" y="1322393"/>
          <a:ext cx="9601200" cy="1333758"/>
        </a:xfrm>
        <a:prstGeom prst="upArrowCallout">
          <a:avLst/>
        </a:prstGeom>
        <a:solidFill>
          <a:schemeClr val="accent4">
            <a:hueOff val="0"/>
            <a:satOff val="0"/>
            <a:lumOff val="-8627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Removal of cells that were not expressed in any cells</a:t>
          </a:r>
        </a:p>
      </dsp:txBody>
      <dsp:txXfrm rot="-10800000">
        <a:off x="0" y="1322393"/>
        <a:ext cx="9601200" cy="468149"/>
      </dsp:txXfrm>
    </dsp:sp>
    <dsp:sp modelId="{1B0F38DE-A1AF-4C6C-9186-F8A512CE55B2}">
      <dsp:nvSpPr>
        <dsp:cNvPr id="0" name=""/>
        <dsp:cNvSpPr/>
      </dsp:nvSpPr>
      <dsp:spPr>
        <a:xfrm>
          <a:off x="0" y="179054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1291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12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2700</a:t>
          </a:r>
        </a:p>
      </dsp:txBody>
      <dsp:txXfrm>
        <a:off x="0" y="1790542"/>
        <a:ext cx="4800600" cy="398793"/>
      </dsp:txXfrm>
    </dsp:sp>
    <dsp:sp modelId="{B8F010AC-EDCB-4F28-B9D2-1F5B862163EB}">
      <dsp:nvSpPr>
        <dsp:cNvPr id="0" name=""/>
        <dsp:cNvSpPr/>
      </dsp:nvSpPr>
      <dsp:spPr>
        <a:xfrm>
          <a:off x="4800600" y="179054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1614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16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16600</a:t>
          </a:r>
        </a:p>
      </dsp:txBody>
      <dsp:txXfrm>
        <a:off x="4800600" y="1790542"/>
        <a:ext cx="4800600" cy="398793"/>
      </dsp:txXfrm>
    </dsp:sp>
    <dsp:sp modelId="{04A0F07B-35D0-460F-9FF1-E084AFE36519}">
      <dsp:nvSpPr>
        <dsp:cNvPr id="0" name=""/>
        <dsp:cNvSpPr/>
      </dsp:nvSpPr>
      <dsp:spPr>
        <a:xfrm rot="10800000">
          <a:off x="0" y="1642"/>
          <a:ext cx="9601200" cy="1333758"/>
        </a:xfrm>
        <a:prstGeom prst="upArrowCallout">
          <a:avLst/>
        </a:prstGeom>
        <a:solidFill>
          <a:schemeClr val="accent4">
            <a:hueOff val="0"/>
            <a:satOff val="0"/>
            <a:lumOff val="-1294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Raw data</a:t>
          </a:r>
        </a:p>
      </dsp:txBody>
      <dsp:txXfrm rot="-10800000">
        <a:off x="0" y="1642"/>
        <a:ext cx="9601200" cy="468149"/>
      </dsp:txXfrm>
    </dsp:sp>
    <dsp:sp modelId="{D817C69C-79EC-4772-AC14-D2C60880EF8D}">
      <dsp:nvSpPr>
        <dsp:cNvPr id="0" name=""/>
        <dsp:cNvSpPr/>
      </dsp:nvSpPr>
      <dsp:spPr>
        <a:xfrm>
          <a:off x="0" y="46979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1937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19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2700</a:t>
          </a:r>
        </a:p>
      </dsp:txBody>
      <dsp:txXfrm>
        <a:off x="0" y="469792"/>
        <a:ext cx="4800600" cy="398793"/>
      </dsp:txXfrm>
    </dsp:sp>
    <dsp:sp modelId="{96059E09-E9CB-4481-9DE6-2E445465AA68}">
      <dsp:nvSpPr>
        <dsp:cNvPr id="0" name=""/>
        <dsp:cNvSpPr/>
      </dsp:nvSpPr>
      <dsp:spPr>
        <a:xfrm>
          <a:off x="4800600" y="46979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2260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22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32700</a:t>
          </a:r>
        </a:p>
      </dsp:txBody>
      <dsp:txXfrm>
        <a:off x="4800600" y="469792"/>
        <a:ext cx="4800600" cy="3987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34122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097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030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027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96027F-7875-4030-9381-8BD8C4F21935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55589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424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916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09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422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888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174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002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163D5152-CF7D-4470-8F43-2741A8C04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901735"/>
            <a:ext cx="6900380" cy="505452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F9D963E-861F-437F-B6B3-A089933ED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86582" y="1314922"/>
            <a:ext cx="3176246" cy="3000139"/>
          </a:xfrm>
        </p:spPr>
        <p:txBody>
          <a:bodyPr>
            <a:normAutofit/>
          </a:bodyPr>
          <a:lstStyle/>
          <a:p>
            <a:pPr algn="l"/>
            <a:r>
              <a:rPr lang="de-DE" sz="4100" dirty="0"/>
              <a:t>K-</a:t>
            </a:r>
            <a:r>
              <a:rPr lang="de-DE" sz="4100" dirty="0" err="1"/>
              <a:t>means</a:t>
            </a:r>
            <a:r>
              <a:rPr lang="de-DE" sz="4100" dirty="0"/>
              <a:t> </a:t>
            </a:r>
            <a:r>
              <a:rPr lang="de-DE" sz="4100" dirty="0" err="1"/>
              <a:t>clustering</a:t>
            </a:r>
            <a:r>
              <a:rPr lang="de-DE" sz="4100" dirty="0"/>
              <a:t> </a:t>
            </a:r>
            <a:r>
              <a:rPr lang="de-DE" sz="4100" dirty="0" err="1"/>
              <a:t>project</a:t>
            </a:r>
            <a:r>
              <a:rPr lang="de-DE" sz="4100" dirty="0"/>
              <a:t> </a:t>
            </a:r>
            <a:r>
              <a:rPr lang="de-DE" sz="4100" dirty="0" err="1"/>
              <a:t>proposal</a:t>
            </a:r>
            <a:endParaRPr lang="de-DE" sz="41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733FA8-9CC6-462B-AEF8-82C8EBAFF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6582" y="4458645"/>
            <a:ext cx="3176246" cy="1656413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de-DE" sz="2000">
                <a:solidFill>
                  <a:srgbClr val="EFEDE3"/>
                </a:solidFill>
              </a:rPr>
              <a:t>Data analysis project 4, group 2</a:t>
            </a:r>
          </a:p>
        </p:txBody>
      </p:sp>
    </p:spTree>
    <p:extLst>
      <p:ext uri="{BB962C8B-B14F-4D97-AF65-F5344CB8AC3E}">
        <p14:creationId xmlns:p14="http://schemas.microsoft.com/office/powerpoint/2010/main" val="3307117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6A7F23-928C-4BAB-9255-2D4805F4D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Table of </a:t>
            </a:r>
            <a:r>
              <a:rPr lang="de-DE" dirty="0" err="1"/>
              <a:t>contents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55B87D-4E90-41EF-9FFD-B9D15FC13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Information on the dataset</a:t>
            </a:r>
          </a:p>
          <a:p>
            <a:r>
              <a:rPr lang="en-US" sz="2400" dirty="0"/>
              <a:t>Filtering of data</a:t>
            </a:r>
          </a:p>
          <a:p>
            <a:r>
              <a:rPr lang="en-US" sz="2400" dirty="0"/>
              <a:t>Progress and results</a:t>
            </a:r>
          </a:p>
          <a:p>
            <a:r>
              <a:rPr lang="en-US" sz="2400" dirty="0"/>
              <a:t>Future plans</a:t>
            </a:r>
          </a:p>
        </p:txBody>
      </p:sp>
    </p:spTree>
    <p:extLst>
      <p:ext uri="{BB962C8B-B14F-4D97-AF65-F5344CB8AC3E}">
        <p14:creationId xmlns:p14="http://schemas.microsoft.com/office/powerpoint/2010/main" val="4203269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E923C8-5673-478C-BBF3-4458FC715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3K PBMCs from a healthy donor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A647D5-11FD-42CE-B5E4-B647FFE74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833004"/>
          </a:xfrm>
        </p:spPr>
        <p:txBody>
          <a:bodyPr>
            <a:normAutofit/>
          </a:bodyPr>
          <a:lstStyle/>
          <a:p>
            <a:r>
              <a:rPr lang="en-US" dirty="0"/>
              <a:t>By 10x Genomics</a:t>
            </a:r>
          </a:p>
          <a:p>
            <a:r>
              <a:rPr lang="en-US" dirty="0"/>
              <a:t>Contains single cell gene expression data</a:t>
            </a:r>
          </a:p>
          <a:p>
            <a:r>
              <a:rPr lang="en-US" dirty="0"/>
              <a:t>Dimensions: 2700 cells, ~32700 genes</a:t>
            </a:r>
          </a:p>
          <a:p>
            <a:r>
              <a:rPr lang="en-US" dirty="0"/>
              <a:t>PBMCs (Peripheral blood mononuclear cells):</a:t>
            </a:r>
          </a:p>
          <a:p>
            <a:pPr lvl="1"/>
            <a:r>
              <a:rPr lang="en-US" dirty="0"/>
              <a:t>T cells</a:t>
            </a:r>
          </a:p>
          <a:p>
            <a:pPr lvl="1"/>
            <a:r>
              <a:rPr lang="en-US" dirty="0"/>
              <a:t>B cells</a:t>
            </a:r>
          </a:p>
          <a:p>
            <a:pPr lvl="1"/>
            <a:r>
              <a:rPr lang="en-US" dirty="0"/>
              <a:t>NK cells</a:t>
            </a:r>
          </a:p>
          <a:p>
            <a:pPr lvl="1"/>
            <a:r>
              <a:rPr lang="en-US" dirty="0"/>
              <a:t>Monocytes</a:t>
            </a:r>
          </a:p>
          <a:p>
            <a:r>
              <a:rPr lang="en-US" dirty="0"/>
              <a:t>Data was obtained using Illumina NextSeq500</a:t>
            </a:r>
          </a:p>
        </p:txBody>
      </p:sp>
    </p:spTree>
    <p:extLst>
      <p:ext uri="{BB962C8B-B14F-4D97-AF65-F5344CB8AC3E}">
        <p14:creationId xmlns:p14="http://schemas.microsoft.com/office/powerpoint/2010/main" val="2346177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4223A4D-AD75-492E-BCA8-4F7C9938C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</a:t>
            </a:r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6A5AA7D9-A7C9-46AC-97A9-8A3BE6AFC0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8950861"/>
              </p:ext>
            </p:extLst>
          </p:nvPr>
        </p:nvGraphicFramePr>
        <p:xfrm>
          <a:off x="1371600" y="1637071"/>
          <a:ext cx="9601200" cy="4832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157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EDDACB89-ACF6-426A-AC64-E75889BDF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878" y="90349"/>
            <a:ext cx="6359341" cy="3338651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BCD64FB6-228F-49CB-8290-92F3773CD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4878" y="3429000"/>
            <a:ext cx="6359341" cy="332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97390"/>
      </p:ext>
    </p:extLst>
  </p:cSld>
  <p:clrMapOvr>
    <a:masterClrMapping/>
  </p:clrMapOvr>
</p:sld>
</file>

<file path=ppt/theme/theme1.xml><?xml version="1.0" encoding="utf-8"?>
<a:theme xmlns:a="http://schemas.openxmlformats.org/drawingml/2006/main" name="Ausschnitt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usschnitt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usschnitt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Breitbild</PresentationFormat>
  <Paragraphs>30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7" baseType="lpstr">
      <vt:lpstr>Franklin Gothic Book</vt:lpstr>
      <vt:lpstr>Ausschnitt</vt:lpstr>
      <vt:lpstr>K-means clustering project proposal</vt:lpstr>
      <vt:lpstr>Table of contents</vt:lpstr>
      <vt:lpstr>3K PBMCs from a healthy donor</vt:lpstr>
      <vt:lpstr>Filtering 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clustering project proposal</dc:title>
  <dc:creator>Bastian Eichmüller</dc:creator>
  <cp:lastModifiedBy>Bastian Eichmüller</cp:lastModifiedBy>
  <cp:revision>6</cp:revision>
  <dcterms:created xsi:type="dcterms:W3CDTF">2019-05-12T17:09:17Z</dcterms:created>
  <dcterms:modified xsi:type="dcterms:W3CDTF">2019-05-12T18:37:15Z</dcterms:modified>
</cp:coreProperties>
</file>