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0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36254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78" y="90349"/>
            <a:ext cx="6359341" cy="33386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CD64FB6-228F-49CB-8290-92F3773C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78" y="3429000"/>
            <a:ext cx="6359341" cy="33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Progress and results</vt:lpstr>
      <vt:lpstr>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1</cp:revision>
  <dcterms:created xsi:type="dcterms:W3CDTF">2019-05-12T20:03:04Z</dcterms:created>
  <dcterms:modified xsi:type="dcterms:W3CDTF">2019-05-12T20:03:24Z</dcterms:modified>
</cp:coreProperties>
</file>