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0" r:id="rId4"/>
    <p:sldId id="263" r:id="rId5"/>
    <p:sldId id="262" r:id="rId6"/>
    <p:sldId id="268" r:id="rId7"/>
    <p:sldId id="259" r:id="rId8"/>
    <p:sldId id="258" r:id="rId9"/>
    <p:sldId id="261" r:id="rId10"/>
    <p:sldId id="266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72689-F573-492F-8B9D-09C866AF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Logarythmic</a:t>
            </a:r>
            <a:br>
              <a:rPr lang="de-DE" dirty="0"/>
            </a:br>
            <a:r>
              <a:rPr lang="de-DE" dirty="0" err="1"/>
              <a:t>scaling</a:t>
            </a:r>
            <a:r>
              <a:rPr lang="de-DE" dirty="0"/>
              <a:t> or </a:t>
            </a:r>
            <a:r>
              <a:rPr lang="de-DE" dirty="0" err="1"/>
              <a:t>normalizing</a:t>
            </a:r>
            <a:r>
              <a:rPr lang="de-DE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881F5-EBB6-42E0-9A41-BB475736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kommt ein </a:t>
            </a:r>
            <a:r>
              <a:rPr lang="de-DE" dirty="0" err="1"/>
              <a:t>bild</a:t>
            </a:r>
            <a:r>
              <a:rPr lang="de-DE" dirty="0"/>
              <a:t> von diesen hübschen neuen </a:t>
            </a:r>
            <a:r>
              <a:rPr lang="de-DE" dirty="0" err="1"/>
              <a:t>skrattar</a:t>
            </a:r>
            <a:r>
              <a:rPr lang="de-DE" dirty="0"/>
              <a:t> Plots hin</a:t>
            </a:r>
          </a:p>
          <a:p>
            <a:endParaRPr lang="de-DE" dirty="0"/>
          </a:p>
          <a:p>
            <a:r>
              <a:rPr lang="de-DE" dirty="0"/>
              <a:t>Das vermutlich erst ans ende</a:t>
            </a:r>
          </a:p>
        </p:txBody>
      </p:sp>
      <p:pic>
        <p:nvPicPr>
          <p:cNvPr id="5" name="Grafik 4" descr="Neuer Rollstuhl">
            <a:extLst>
              <a:ext uri="{FF2B5EF4-FFF2-40B4-BE49-F238E27FC236}">
                <a16:creationId xmlns:a16="http://schemas.microsoft.com/office/drawing/2014/main" id="{6C08A08D-59BA-4506-84FE-C2620CDE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5056" y="4643401"/>
            <a:ext cx="914400" cy="914400"/>
          </a:xfrm>
          <a:prstGeom prst="rect">
            <a:avLst/>
          </a:prstGeom>
        </p:spPr>
      </p:pic>
      <p:pic>
        <p:nvPicPr>
          <p:cNvPr id="7" name="Grafik 6" descr="Gesicht mit Schnäuzer ohne Füllung">
            <a:extLst>
              <a:ext uri="{FF2B5EF4-FFF2-40B4-BE49-F238E27FC236}">
                <a16:creationId xmlns:a16="http://schemas.microsoft.com/office/drawing/2014/main" id="{226A3007-1BED-48EF-B9F2-FCA90FEE0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3062" y="4670381"/>
            <a:ext cx="914400" cy="914400"/>
          </a:xfrm>
          <a:prstGeom prst="rect">
            <a:avLst/>
          </a:prstGeom>
        </p:spPr>
      </p:pic>
      <p:pic>
        <p:nvPicPr>
          <p:cNvPr id="9" name="Grafik 8" descr="Gesicht mit Sonnenbrille ohne Füllung">
            <a:extLst>
              <a:ext uri="{FF2B5EF4-FFF2-40B4-BE49-F238E27FC236}">
                <a16:creationId xmlns:a16="http://schemas.microsoft.com/office/drawing/2014/main" id="{25290B9C-BCB2-49F3-8786-1803E6C94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3531" y="4670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64F3-9612-4BE6-88FB-BB936531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B6216-4EDF-43B4-8F50-D42C46F7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means should take n-dimensional data (currently only 2 or 3)</a:t>
            </a:r>
          </a:p>
          <a:p>
            <a:r>
              <a:rPr lang="en-US" dirty="0"/>
              <a:t>Decide if we want to </a:t>
            </a:r>
            <a:r>
              <a:rPr lang="en-US" dirty="0" err="1"/>
              <a:t>logarithmize</a:t>
            </a:r>
            <a:r>
              <a:rPr lang="en-US" dirty="0"/>
              <a:t> the matrix</a:t>
            </a:r>
          </a:p>
          <a:p>
            <a:r>
              <a:rPr lang="en-US" dirty="0"/>
              <a:t>Mini batch</a:t>
            </a:r>
          </a:p>
          <a:p>
            <a:r>
              <a:rPr lang="en-US"/>
              <a:t>K-means++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7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36254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78" y="90349"/>
            <a:ext cx="6359341" cy="33386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CD64FB6-228F-49CB-8290-92F3773C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78" y="3429000"/>
            <a:ext cx="6359341" cy="33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8972C0-9343-48DA-8912-E11AF6EE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43" y="59067"/>
            <a:ext cx="5884831" cy="314838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FE1595E-538C-42F6-AFFA-81589780F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43" y="3207448"/>
            <a:ext cx="5884831" cy="31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6FF62-C4A0-4195-8BBA-5DD9AC5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5EE4-C101-4FEF-8D9F-D70AFDB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of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into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Decrease</a:t>
            </a:r>
            <a:r>
              <a:rPr lang="de-DE" dirty="0"/>
              <a:t> Inertia by </a:t>
            </a:r>
            <a:r>
              <a:rPr lang="de-DE" dirty="0" err="1"/>
              <a:t>modifying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 err="1"/>
              <a:t>Removal</a:t>
            </a:r>
            <a:r>
              <a:rPr lang="de-DE" dirty="0"/>
              <a:t> of </a:t>
            </a:r>
            <a:r>
              <a:rPr lang="de-DE" dirty="0" err="1"/>
              <a:t>outliers</a:t>
            </a:r>
            <a:endParaRPr lang="de-DE" dirty="0"/>
          </a:p>
          <a:p>
            <a:pPr lvl="1"/>
            <a:r>
              <a:rPr lang="de-DE" dirty="0" err="1"/>
              <a:t>Normalize</a:t>
            </a:r>
            <a:r>
              <a:rPr lang="de-DE" dirty="0"/>
              <a:t> or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?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5D00-C4B3-4C0A-A582-12C44880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3" r="20149"/>
          <a:stretch/>
        </p:blipFill>
        <p:spPr>
          <a:xfrm>
            <a:off x="5938684" y="2681317"/>
            <a:ext cx="5919018" cy="18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27FD-2230-4374-AE44-FD5EC3F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E5392-12AE-44ED-9E03-B777A79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 </a:t>
            </a:r>
            <a:r>
              <a:rPr lang="de-DE" dirty="0" err="1"/>
              <a:t>curse</a:t>
            </a:r>
            <a:r>
              <a:rPr lang="de-DE" dirty="0"/>
              <a:t> of </a:t>
            </a:r>
            <a:r>
              <a:rPr lang="de-DE" dirty="0" err="1"/>
              <a:t>multidimensionality</a:t>
            </a:r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to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CD90367-ACF0-45C0-947E-7CD4363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0" y="3734278"/>
            <a:ext cx="4294026" cy="2604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52447A-BDC2-4007-8D08-4DF9AE59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36" y="3752850"/>
            <a:ext cx="4139244" cy="26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1991-CF5C-44E7-9948-66781A4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of </a:t>
            </a:r>
            <a:br>
              <a:rPr lang="de-DE" dirty="0"/>
            </a:b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1B85F-2E99-4099-8C0E-525570B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elongation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inertia</a:t>
            </a:r>
            <a:endParaRPr lang="de-DE" dirty="0"/>
          </a:p>
          <a:p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CA89BC-45A3-4E53-B42C-8C01789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1" y="143457"/>
            <a:ext cx="6085655" cy="3138398"/>
          </a:xfrm>
          <a:prstGeom prst="rect">
            <a:avLst/>
          </a:prstGeom>
        </p:spPr>
      </p:pic>
      <p:pic>
        <p:nvPicPr>
          <p:cNvPr id="21" name="Inhaltsplatzhalter 3">
            <a:extLst>
              <a:ext uri="{FF2B5EF4-FFF2-40B4-BE49-F238E27FC236}">
                <a16:creationId xmlns:a16="http://schemas.microsoft.com/office/drawing/2014/main" id="{07F2711F-4984-4BCE-B663-F57A260D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4" y="3281855"/>
            <a:ext cx="6040942" cy="3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77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PowerPoint-Präsentation</vt:lpstr>
      <vt:lpstr>Data modifications</vt:lpstr>
      <vt:lpstr>Principal component analysis</vt:lpstr>
      <vt:lpstr>Removal of  outliers</vt:lpstr>
      <vt:lpstr>Logarythmic scaling or normalizing ?</vt:lpstr>
      <vt:lpstr>Progress and results</vt:lpstr>
      <vt:lpstr>k-means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2</cp:revision>
  <dcterms:created xsi:type="dcterms:W3CDTF">2019-05-12T21:27:16Z</dcterms:created>
  <dcterms:modified xsi:type="dcterms:W3CDTF">2019-05-12T21:29:13Z</dcterms:modified>
</cp:coreProperties>
</file>