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68" r:id="rId2"/>
    <p:sldId id="26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83" d="100"/>
          <a:sy n="83" d="100"/>
        </p:scale>
        <p:origin x="63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3412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9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3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2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96027F-7875-4030-9381-8BD8C4F21935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55589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2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1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9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2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888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174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002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7E2ED-0AF4-4CF2-AAEB-13F7AA38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de-DE" dirty="0" err="1"/>
              <a:t>assign_centroids</a:t>
            </a:r>
            <a:r>
              <a:rPr lang="de-DE" dirty="0"/>
              <a:t>()</a:t>
            </a:r>
            <a:br>
              <a:rPr lang="de-DE" dirty="0"/>
            </a:b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9FB3E5-1C80-485E-8A16-E83AED622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68" y="1514471"/>
            <a:ext cx="11080073" cy="424343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3FBA8E7-4446-420C-A33A-5FA6B3F38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911" y="1514471"/>
            <a:ext cx="1991032" cy="424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8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364F3-9612-4BE6-88FB-BB936531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new_centroids</a:t>
            </a:r>
            <a:r>
              <a:rPr lang="en-US" dirty="0"/>
              <a:t>()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EF921D-2BFA-45B6-A537-6A85AB1A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244196"/>
            <a:ext cx="9601200" cy="1623204"/>
          </a:xfrm>
        </p:spPr>
        <p:txBody>
          <a:bodyPr/>
          <a:lstStyle/>
          <a:p>
            <a:r>
              <a:rPr lang="de-DE" b="1" dirty="0" err="1"/>
              <a:t>centroids_array</a:t>
            </a:r>
            <a:r>
              <a:rPr lang="de-DE" b="1" dirty="0"/>
              <a:t>:</a:t>
            </a:r>
            <a:endParaRPr lang="en-GB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C9BC4D-9ED1-4D7F-A59A-2F1C0AE66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16" y="1376696"/>
            <a:ext cx="10862290" cy="228827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368149E-AFF8-4DAB-A2E1-09C6DB1A2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244196"/>
            <a:ext cx="4477542" cy="160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73942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4" baseType="lpstr">
      <vt:lpstr>Franklin Gothic Book</vt:lpstr>
      <vt:lpstr>Ausschnitt</vt:lpstr>
      <vt:lpstr>assign_centroids() </vt:lpstr>
      <vt:lpstr>new_centroids()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 project proposal</dc:title>
  <dc:creator>Bastian Eichmüller</dc:creator>
  <cp:lastModifiedBy>Bastian Eichmüller</cp:lastModifiedBy>
  <cp:revision>9</cp:revision>
  <dcterms:created xsi:type="dcterms:W3CDTF">2019-05-12T21:27:16Z</dcterms:created>
  <dcterms:modified xsi:type="dcterms:W3CDTF">2019-07-23T09:32:09Z</dcterms:modified>
</cp:coreProperties>
</file>