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cells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</a:t>
          </a:r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2430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63893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</a:t>
          </a:r>
        </a:p>
      </dsp:txBody>
      <dsp:txXfrm>
        <a:off x="0" y="3963893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2430</a:t>
          </a:r>
        </a:p>
      </dsp:txBody>
      <dsp:txXfrm>
        <a:off x="0" y="4414839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4839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4414839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cells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3D5152-CF7D-4470-8F43-2741A8C0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01735"/>
            <a:ext cx="6900380" cy="50545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 dirty="0"/>
              <a:t>K-</a:t>
            </a:r>
            <a:r>
              <a:rPr lang="de-DE" sz="4100" dirty="0" err="1"/>
              <a:t>means</a:t>
            </a:r>
            <a:r>
              <a:rPr lang="de-DE" sz="4100" dirty="0"/>
              <a:t> </a:t>
            </a:r>
            <a:r>
              <a:rPr lang="de-DE" sz="4100" dirty="0" err="1"/>
              <a:t>clustering</a:t>
            </a:r>
            <a:r>
              <a:rPr lang="de-DE" sz="4100" dirty="0"/>
              <a:t> </a:t>
            </a:r>
            <a:r>
              <a:rPr lang="de-DE" sz="4100" dirty="0" err="1"/>
              <a:t>project</a:t>
            </a:r>
            <a:r>
              <a:rPr lang="de-DE" sz="4100" dirty="0"/>
              <a:t> </a:t>
            </a:r>
            <a:r>
              <a:rPr lang="de-DE" sz="4100" dirty="0" err="1"/>
              <a:t>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>
                <a:solidFill>
                  <a:srgbClr val="EFEDE3"/>
                </a:solidFill>
              </a:rPr>
              <a:t>Data analysis project 4, group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7F23-928C-4BAB-9255-2D4805F4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5B87D-4E90-41EF-9FFD-B9D15FC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on the dataset</a:t>
            </a:r>
          </a:p>
          <a:p>
            <a:r>
              <a:rPr lang="en-US" sz="2400" dirty="0"/>
              <a:t>Filtering of data</a:t>
            </a:r>
          </a:p>
          <a:p>
            <a:r>
              <a:rPr lang="en-US" sz="2400" dirty="0"/>
              <a:t>Progress and results</a:t>
            </a:r>
          </a:p>
          <a:p>
            <a:r>
              <a:rPr lang="en-US" sz="2400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420326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923C8-5673-478C-BBF3-4458FC7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3K PBMCs from a healthy donor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647D5-11FD-42CE-B5E4-B647FFE7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33004"/>
          </a:xfrm>
        </p:spPr>
        <p:txBody>
          <a:bodyPr>
            <a:normAutofit/>
          </a:bodyPr>
          <a:lstStyle/>
          <a:p>
            <a:r>
              <a:rPr lang="en-US" dirty="0"/>
              <a:t>By 10x Genomics</a:t>
            </a:r>
          </a:p>
          <a:p>
            <a:r>
              <a:rPr lang="en-US" dirty="0"/>
              <a:t>Contains single cell gene expression data</a:t>
            </a:r>
          </a:p>
          <a:p>
            <a:r>
              <a:rPr lang="en-US" dirty="0"/>
              <a:t>Dimensions: 2700 cells, ~32700 genes</a:t>
            </a:r>
          </a:p>
          <a:p>
            <a:r>
              <a:rPr lang="en-US" dirty="0"/>
              <a:t>PBMCs (Peripheral blood mononuclear cells):</a:t>
            </a:r>
          </a:p>
          <a:p>
            <a:pPr lvl="1"/>
            <a:r>
              <a:rPr lang="en-US" dirty="0"/>
              <a:t>T cells</a:t>
            </a:r>
          </a:p>
          <a:p>
            <a:pPr lvl="1"/>
            <a:r>
              <a:rPr lang="en-US" dirty="0"/>
              <a:t>B cells</a:t>
            </a:r>
          </a:p>
          <a:p>
            <a:pPr lvl="1"/>
            <a:r>
              <a:rPr lang="en-US" dirty="0"/>
              <a:t>NK cells</a:t>
            </a:r>
          </a:p>
          <a:p>
            <a:pPr lvl="1"/>
            <a:r>
              <a:rPr lang="en-US" dirty="0"/>
              <a:t>Monocytes</a:t>
            </a:r>
          </a:p>
          <a:p>
            <a:r>
              <a:rPr lang="en-US" dirty="0"/>
              <a:t>Data was obtained using Illumina NextSeq500</a:t>
            </a:r>
          </a:p>
        </p:txBody>
      </p:sp>
    </p:spTree>
    <p:extLst>
      <p:ext uri="{BB962C8B-B14F-4D97-AF65-F5344CB8AC3E}">
        <p14:creationId xmlns:p14="http://schemas.microsoft.com/office/powerpoint/2010/main" val="23461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06946"/>
              </p:ext>
            </p:extLst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DDACB89-ACF6-426A-AC64-E75889BD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19" y="272845"/>
            <a:ext cx="5637667" cy="29597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610867-6C5E-4E95-9E4B-68A9DB01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919" y="3232618"/>
            <a:ext cx="5637665" cy="29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739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Franklin Gothic Book</vt:lpstr>
      <vt:lpstr>Ausschnitt</vt:lpstr>
      <vt:lpstr>K-means clustering project proposal</vt:lpstr>
      <vt:lpstr>Table of contents</vt:lpstr>
      <vt:lpstr>3K PBMCs from a healthy donor</vt:lpstr>
      <vt:lpstr>Filtering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Bastian Eichmüller</cp:lastModifiedBy>
  <cp:revision>3</cp:revision>
  <dcterms:created xsi:type="dcterms:W3CDTF">2019-05-12T17:09:17Z</dcterms:created>
  <dcterms:modified xsi:type="dcterms:W3CDTF">2019-05-12T17:31:54Z</dcterms:modified>
</cp:coreProperties>
</file>