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2430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2430</a:t>
          </a:r>
        </a:p>
      </dsp:txBody>
      <dsp:txXfrm>
        <a:off x="0" y="4414839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5B87D-4E90-41EF-9FFD-B9D15FC1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on the dataset</a:t>
            </a:r>
          </a:p>
          <a:p>
            <a:r>
              <a:rPr lang="en-US" sz="2400" dirty="0"/>
              <a:t>Filtering of data</a:t>
            </a:r>
          </a:p>
          <a:p>
            <a:r>
              <a:rPr lang="en-US" sz="2400" dirty="0"/>
              <a:t>Progress and results</a:t>
            </a:r>
          </a:p>
          <a:p>
            <a:r>
              <a:rPr lang="en-US" sz="24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950861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19" y="272845"/>
            <a:ext cx="5637667" cy="29597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610867-6C5E-4E95-9E4B-68A9DB01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19" y="3232618"/>
            <a:ext cx="5637665" cy="29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4</cp:revision>
  <dcterms:created xsi:type="dcterms:W3CDTF">2019-05-12T17:09:17Z</dcterms:created>
  <dcterms:modified xsi:type="dcterms:W3CDTF">2019-05-12T17:33:32Z</dcterms:modified>
</cp:coreProperties>
</file>