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17"/>
  </p:notesMasterIdLst>
  <p:sldIdLst>
    <p:sldId id="256" r:id="rId2"/>
    <p:sldId id="257" r:id="rId3"/>
    <p:sldId id="260" r:id="rId4"/>
    <p:sldId id="263" r:id="rId5"/>
    <p:sldId id="262" r:id="rId6"/>
    <p:sldId id="268" r:id="rId7"/>
    <p:sldId id="259" r:id="rId8"/>
    <p:sldId id="258" r:id="rId9"/>
    <p:sldId id="261" r:id="rId10"/>
    <p:sldId id="264" r:id="rId11"/>
    <p:sldId id="265" r:id="rId12"/>
    <p:sldId id="269" r:id="rId13"/>
    <p:sldId id="270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543EB-DE18-4840-94EE-81342DEC24F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FAEDDE1-F3AA-478E-8FF0-202787F7CD70}">
      <dgm:prSet/>
      <dgm:spPr/>
      <dgm:t>
        <a:bodyPr/>
        <a:lstStyle/>
        <a:p>
          <a:r>
            <a:rPr lang="en-US" baseline="0"/>
            <a:t>Information on the dataset</a:t>
          </a:r>
          <a:endParaRPr lang="en-US"/>
        </a:p>
      </dgm:t>
    </dgm:pt>
    <dgm:pt modelId="{B166C625-FEAD-4D62-A18D-B5DAE3933F05}" type="parTrans" cxnId="{0B830015-E90D-418B-BA0A-2903364A1233}">
      <dgm:prSet/>
      <dgm:spPr/>
      <dgm:t>
        <a:bodyPr/>
        <a:lstStyle/>
        <a:p>
          <a:endParaRPr lang="en-US"/>
        </a:p>
      </dgm:t>
    </dgm:pt>
    <dgm:pt modelId="{CF5C287E-070B-4B0D-BBAF-22EB5589E815}" type="sibTrans" cxnId="{0B830015-E90D-418B-BA0A-2903364A1233}">
      <dgm:prSet/>
      <dgm:spPr/>
      <dgm:t>
        <a:bodyPr/>
        <a:lstStyle/>
        <a:p>
          <a:endParaRPr lang="en-US"/>
        </a:p>
      </dgm:t>
    </dgm:pt>
    <dgm:pt modelId="{8D44C021-FA55-4EBE-8AEE-A573708FA993}">
      <dgm:prSet/>
      <dgm:spPr/>
      <dgm:t>
        <a:bodyPr/>
        <a:lstStyle/>
        <a:p>
          <a:r>
            <a:rPr lang="en-US" baseline="0"/>
            <a:t>Filtering of data</a:t>
          </a:r>
          <a:endParaRPr lang="en-US"/>
        </a:p>
      </dgm:t>
    </dgm:pt>
    <dgm:pt modelId="{3AF19EFE-022E-4884-8C83-A4F186A2F45D}" type="parTrans" cxnId="{1129923F-8818-447C-A9CB-DC20DC0C870D}">
      <dgm:prSet/>
      <dgm:spPr/>
      <dgm:t>
        <a:bodyPr/>
        <a:lstStyle/>
        <a:p>
          <a:endParaRPr lang="en-US"/>
        </a:p>
      </dgm:t>
    </dgm:pt>
    <dgm:pt modelId="{31DB49C3-50BB-4DAF-89BC-5AA07B7CCE5C}" type="sibTrans" cxnId="{1129923F-8818-447C-A9CB-DC20DC0C870D}">
      <dgm:prSet/>
      <dgm:spPr/>
      <dgm:t>
        <a:bodyPr/>
        <a:lstStyle/>
        <a:p>
          <a:endParaRPr lang="en-US"/>
        </a:p>
      </dgm:t>
    </dgm:pt>
    <dgm:pt modelId="{9B4AC8BF-F6B9-4404-89BA-DB477ABCA500}">
      <dgm:prSet/>
      <dgm:spPr/>
      <dgm:t>
        <a:bodyPr/>
        <a:lstStyle/>
        <a:p>
          <a:r>
            <a:rPr lang="en-US" baseline="0"/>
            <a:t>Progress and results</a:t>
          </a:r>
          <a:endParaRPr lang="en-US"/>
        </a:p>
      </dgm:t>
    </dgm:pt>
    <dgm:pt modelId="{7DA2E0C4-B79B-4EFF-8FE2-3A6322023FB6}" type="parTrans" cxnId="{66A91E6E-9026-4F65-BA50-85290807361A}">
      <dgm:prSet/>
      <dgm:spPr/>
      <dgm:t>
        <a:bodyPr/>
        <a:lstStyle/>
        <a:p>
          <a:endParaRPr lang="en-US"/>
        </a:p>
      </dgm:t>
    </dgm:pt>
    <dgm:pt modelId="{A5BF4F3B-8223-474B-8475-8EB81764DDAE}" type="sibTrans" cxnId="{66A91E6E-9026-4F65-BA50-85290807361A}">
      <dgm:prSet/>
      <dgm:spPr/>
      <dgm:t>
        <a:bodyPr/>
        <a:lstStyle/>
        <a:p>
          <a:endParaRPr lang="en-US"/>
        </a:p>
      </dgm:t>
    </dgm:pt>
    <dgm:pt modelId="{9C56CA85-2041-4B72-A306-D1FB4DF70E9D}">
      <dgm:prSet/>
      <dgm:spPr/>
      <dgm:t>
        <a:bodyPr/>
        <a:lstStyle/>
        <a:p>
          <a:r>
            <a:rPr lang="en-US" baseline="0"/>
            <a:t>Future plans</a:t>
          </a:r>
          <a:endParaRPr lang="en-US"/>
        </a:p>
      </dgm:t>
    </dgm:pt>
    <dgm:pt modelId="{14465F9A-2B7B-455C-8979-4539D04469F0}" type="parTrans" cxnId="{96390F78-7324-4555-9653-59A03C58BD87}">
      <dgm:prSet/>
      <dgm:spPr/>
      <dgm:t>
        <a:bodyPr/>
        <a:lstStyle/>
        <a:p>
          <a:endParaRPr lang="en-US"/>
        </a:p>
      </dgm:t>
    </dgm:pt>
    <dgm:pt modelId="{537D4AE0-19F8-4CBD-84B4-D427CE9E29BD}" type="sibTrans" cxnId="{96390F78-7324-4555-9653-59A03C58BD87}">
      <dgm:prSet/>
      <dgm:spPr/>
      <dgm:t>
        <a:bodyPr/>
        <a:lstStyle/>
        <a:p>
          <a:endParaRPr lang="en-US"/>
        </a:p>
      </dgm:t>
    </dgm:pt>
    <dgm:pt modelId="{B688D8A2-3B37-4BB4-AF30-4B16C2914642}" type="pres">
      <dgm:prSet presAssocID="{617543EB-DE18-4840-94EE-81342DEC24F1}" presName="vert0" presStyleCnt="0">
        <dgm:presLayoutVars>
          <dgm:dir/>
          <dgm:animOne val="branch"/>
          <dgm:animLvl val="lvl"/>
        </dgm:presLayoutVars>
      </dgm:prSet>
      <dgm:spPr/>
    </dgm:pt>
    <dgm:pt modelId="{41B46A4B-5E5C-458D-9FF6-6AEB80F56EF4}" type="pres">
      <dgm:prSet presAssocID="{7FAEDDE1-F3AA-478E-8FF0-202787F7CD70}" presName="thickLine" presStyleLbl="alignNode1" presStyleIdx="0" presStyleCnt="4"/>
      <dgm:spPr/>
    </dgm:pt>
    <dgm:pt modelId="{92FD82C8-B031-48E6-ABE7-04050A080E64}" type="pres">
      <dgm:prSet presAssocID="{7FAEDDE1-F3AA-478E-8FF0-202787F7CD70}" presName="horz1" presStyleCnt="0"/>
      <dgm:spPr/>
    </dgm:pt>
    <dgm:pt modelId="{C3067554-5D93-4C7C-975E-51C07C9DCD2D}" type="pres">
      <dgm:prSet presAssocID="{7FAEDDE1-F3AA-478E-8FF0-202787F7CD70}" presName="tx1" presStyleLbl="revTx" presStyleIdx="0" presStyleCnt="4"/>
      <dgm:spPr/>
    </dgm:pt>
    <dgm:pt modelId="{6F00AE12-27AA-4E0E-B65B-01482FA5F6A0}" type="pres">
      <dgm:prSet presAssocID="{7FAEDDE1-F3AA-478E-8FF0-202787F7CD70}" presName="vert1" presStyleCnt="0"/>
      <dgm:spPr/>
    </dgm:pt>
    <dgm:pt modelId="{5FA4E596-E14D-4D69-AE63-68B4F4C129DB}" type="pres">
      <dgm:prSet presAssocID="{8D44C021-FA55-4EBE-8AEE-A573708FA993}" presName="thickLine" presStyleLbl="alignNode1" presStyleIdx="1" presStyleCnt="4"/>
      <dgm:spPr/>
    </dgm:pt>
    <dgm:pt modelId="{D4132EA3-E1C7-4CA5-BD37-2C37FD3E1C46}" type="pres">
      <dgm:prSet presAssocID="{8D44C021-FA55-4EBE-8AEE-A573708FA993}" presName="horz1" presStyleCnt="0"/>
      <dgm:spPr/>
    </dgm:pt>
    <dgm:pt modelId="{D48622C3-DC91-4F84-9324-AE5BF6501279}" type="pres">
      <dgm:prSet presAssocID="{8D44C021-FA55-4EBE-8AEE-A573708FA993}" presName="tx1" presStyleLbl="revTx" presStyleIdx="1" presStyleCnt="4"/>
      <dgm:spPr/>
    </dgm:pt>
    <dgm:pt modelId="{BD2DEF9A-31D9-43B3-94BF-63774F2A058F}" type="pres">
      <dgm:prSet presAssocID="{8D44C021-FA55-4EBE-8AEE-A573708FA993}" presName="vert1" presStyleCnt="0"/>
      <dgm:spPr/>
    </dgm:pt>
    <dgm:pt modelId="{6947D9FF-2A70-4BCE-9812-629FC9B9D8E6}" type="pres">
      <dgm:prSet presAssocID="{9B4AC8BF-F6B9-4404-89BA-DB477ABCA500}" presName="thickLine" presStyleLbl="alignNode1" presStyleIdx="2" presStyleCnt="4"/>
      <dgm:spPr/>
    </dgm:pt>
    <dgm:pt modelId="{9ACFFF8A-6F2E-477E-8750-FF948B6A6A01}" type="pres">
      <dgm:prSet presAssocID="{9B4AC8BF-F6B9-4404-89BA-DB477ABCA500}" presName="horz1" presStyleCnt="0"/>
      <dgm:spPr/>
    </dgm:pt>
    <dgm:pt modelId="{D37A8596-5966-4DFE-AE1C-CA5A236EE061}" type="pres">
      <dgm:prSet presAssocID="{9B4AC8BF-F6B9-4404-89BA-DB477ABCA500}" presName="tx1" presStyleLbl="revTx" presStyleIdx="2" presStyleCnt="4"/>
      <dgm:spPr/>
    </dgm:pt>
    <dgm:pt modelId="{5245236E-23A6-47A5-9334-AB22823F4B7A}" type="pres">
      <dgm:prSet presAssocID="{9B4AC8BF-F6B9-4404-89BA-DB477ABCA500}" presName="vert1" presStyleCnt="0"/>
      <dgm:spPr/>
    </dgm:pt>
    <dgm:pt modelId="{F1462DA8-230C-4972-8A66-E74105B3285C}" type="pres">
      <dgm:prSet presAssocID="{9C56CA85-2041-4B72-A306-D1FB4DF70E9D}" presName="thickLine" presStyleLbl="alignNode1" presStyleIdx="3" presStyleCnt="4"/>
      <dgm:spPr/>
    </dgm:pt>
    <dgm:pt modelId="{CA77B7F0-98FE-42E6-B07A-F5165F9043FD}" type="pres">
      <dgm:prSet presAssocID="{9C56CA85-2041-4B72-A306-D1FB4DF70E9D}" presName="horz1" presStyleCnt="0"/>
      <dgm:spPr/>
    </dgm:pt>
    <dgm:pt modelId="{274C8C6E-DCF1-4F61-B7AE-6496CDB92F86}" type="pres">
      <dgm:prSet presAssocID="{9C56CA85-2041-4B72-A306-D1FB4DF70E9D}" presName="tx1" presStyleLbl="revTx" presStyleIdx="3" presStyleCnt="4"/>
      <dgm:spPr/>
    </dgm:pt>
    <dgm:pt modelId="{5EF6D492-F9EF-4FAD-B39B-8A29DFA04344}" type="pres">
      <dgm:prSet presAssocID="{9C56CA85-2041-4B72-A306-D1FB4DF70E9D}" presName="vert1" presStyleCnt="0"/>
      <dgm:spPr/>
    </dgm:pt>
  </dgm:ptLst>
  <dgm:cxnLst>
    <dgm:cxn modelId="{0B830015-E90D-418B-BA0A-2903364A1233}" srcId="{617543EB-DE18-4840-94EE-81342DEC24F1}" destId="{7FAEDDE1-F3AA-478E-8FF0-202787F7CD70}" srcOrd="0" destOrd="0" parTransId="{B166C625-FEAD-4D62-A18D-B5DAE3933F05}" sibTransId="{CF5C287E-070B-4B0D-BBAF-22EB5589E815}"/>
    <dgm:cxn modelId="{510FED32-BE41-4C03-96E3-AA9C0B0907F3}" type="presOf" srcId="{7FAEDDE1-F3AA-478E-8FF0-202787F7CD70}" destId="{C3067554-5D93-4C7C-975E-51C07C9DCD2D}" srcOrd="0" destOrd="0" presId="urn:microsoft.com/office/officeart/2008/layout/LinedList"/>
    <dgm:cxn modelId="{CF881B38-DD00-4D3A-9ED3-15785ADB7417}" type="presOf" srcId="{9B4AC8BF-F6B9-4404-89BA-DB477ABCA500}" destId="{D37A8596-5966-4DFE-AE1C-CA5A236EE061}" srcOrd="0" destOrd="0" presId="urn:microsoft.com/office/officeart/2008/layout/LinedList"/>
    <dgm:cxn modelId="{1129923F-8818-447C-A9CB-DC20DC0C870D}" srcId="{617543EB-DE18-4840-94EE-81342DEC24F1}" destId="{8D44C021-FA55-4EBE-8AEE-A573708FA993}" srcOrd="1" destOrd="0" parTransId="{3AF19EFE-022E-4884-8C83-A4F186A2F45D}" sibTransId="{31DB49C3-50BB-4DAF-89BC-5AA07B7CCE5C}"/>
    <dgm:cxn modelId="{66A91E6E-9026-4F65-BA50-85290807361A}" srcId="{617543EB-DE18-4840-94EE-81342DEC24F1}" destId="{9B4AC8BF-F6B9-4404-89BA-DB477ABCA500}" srcOrd="2" destOrd="0" parTransId="{7DA2E0C4-B79B-4EFF-8FE2-3A6322023FB6}" sibTransId="{A5BF4F3B-8223-474B-8475-8EB81764DDAE}"/>
    <dgm:cxn modelId="{9F50EC70-ABF2-4BA7-979F-9D1677AB50AD}" type="presOf" srcId="{617543EB-DE18-4840-94EE-81342DEC24F1}" destId="{B688D8A2-3B37-4BB4-AF30-4B16C2914642}" srcOrd="0" destOrd="0" presId="urn:microsoft.com/office/officeart/2008/layout/LinedList"/>
    <dgm:cxn modelId="{96390F78-7324-4555-9653-59A03C58BD87}" srcId="{617543EB-DE18-4840-94EE-81342DEC24F1}" destId="{9C56CA85-2041-4B72-A306-D1FB4DF70E9D}" srcOrd="3" destOrd="0" parTransId="{14465F9A-2B7B-455C-8979-4539D04469F0}" sibTransId="{537D4AE0-19F8-4CBD-84B4-D427CE9E29BD}"/>
    <dgm:cxn modelId="{02FB4FD8-2169-41B7-BE8F-3EB9DFE01C0F}" type="presOf" srcId="{8D44C021-FA55-4EBE-8AEE-A573708FA993}" destId="{D48622C3-DC91-4F84-9324-AE5BF6501279}" srcOrd="0" destOrd="0" presId="urn:microsoft.com/office/officeart/2008/layout/LinedList"/>
    <dgm:cxn modelId="{01033BDC-5E32-4E40-8D3F-3502ACEBD940}" type="presOf" srcId="{9C56CA85-2041-4B72-A306-D1FB4DF70E9D}" destId="{274C8C6E-DCF1-4F61-B7AE-6496CDB92F86}" srcOrd="0" destOrd="0" presId="urn:microsoft.com/office/officeart/2008/layout/LinedList"/>
    <dgm:cxn modelId="{4852202F-31C0-469F-BF99-21EFD5F1F8C3}" type="presParOf" srcId="{B688D8A2-3B37-4BB4-AF30-4B16C2914642}" destId="{41B46A4B-5E5C-458D-9FF6-6AEB80F56EF4}" srcOrd="0" destOrd="0" presId="urn:microsoft.com/office/officeart/2008/layout/LinedList"/>
    <dgm:cxn modelId="{BCA46825-2699-4429-B2DC-8AD2E0C18FB7}" type="presParOf" srcId="{B688D8A2-3B37-4BB4-AF30-4B16C2914642}" destId="{92FD82C8-B031-48E6-ABE7-04050A080E64}" srcOrd="1" destOrd="0" presId="urn:microsoft.com/office/officeart/2008/layout/LinedList"/>
    <dgm:cxn modelId="{AC56435D-14D3-4E3E-8F17-68EA5A422EF5}" type="presParOf" srcId="{92FD82C8-B031-48E6-ABE7-04050A080E64}" destId="{C3067554-5D93-4C7C-975E-51C07C9DCD2D}" srcOrd="0" destOrd="0" presId="urn:microsoft.com/office/officeart/2008/layout/LinedList"/>
    <dgm:cxn modelId="{07B662EC-1512-4058-8774-B74121DC6075}" type="presParOf" srcId="{92FD82C8-B031-48E6-ABE7-04050A080E64}" destId="{6F00AE12-27AA-4E0E-B65B-01482FA5F6A0}" srcOrd="1" destOrd="0" presId="urn:microsoft.com/office/officeart/2008/layout/LinedList"/>
    <dgm:cxn modelId="{CA58A7C2-BE29-4A11-A183-54D63A07D94B}" type="presParOf" srcId="{B688D8A2-3B37-4BB4-AF30-4B16C2914642}" destId="{5FA4E596-E14D-4D69-AE63-68B4F4C129DB}" srcOrd="2" destOrd="0" presId="urn:microsoft.com/office/officeart/2008/layout/LinedList"/>
    <dgm:cxn modelId="{DC44F0EC-27D1-40F5-A118-C544A127D6F9}" type="presParOf" srcId="{B688D8A2-3B37-4BB4-AF30-4B16C2914642}" destId="{D4132EA3-E1C7-4CA5-BD37-2C37FD3E1C46}" srcOrd="3" destOrd="0" presId="urn:microsoft.com/office/officeart/2008/layout/LinedList"/>
    <dgm:cxn modelId="{9DEE7D3B-C997-4123-A2E1-1C89BB6CAA77}" type="presParOf" srcId="{D4132EA3-E1C7-4CA5-BD37-2C37FD3E1C46}" destId="{D48622C3-DC91-4F84-9324-AE5BF6501279}" srcOrd="0" destOrd="0" presId="urn:microsoft.com/office/officeart/2008/layout/LinedList"/>
    <dgm:cxn modelId="{A2FFF671-4473-4A71-A672-841F9D3AB484}" type="presParOf" srcId="{D4132EA3-E1C7-4CA5-BD37-2C37FD3E1C46}" destId="{BD2DEF9A-31D9-43B3-94BF-63774F2A058F}" srcOrd="1" destOrd="0" presId="urn:microsoft.com/office/officeart/2008/layout/LinedList"/>
    <dgm:cxn modelId="{C0F7C463-A097-43AF-9417-C2C95B35CB8A}" type="presParOf" srcId="{B688D8A2-3B37-4BB4-AF30-4B16C2914642}" destId="{6947D9FF-2A70-4BCE-9812-629FC9B9D8E6}" srcOrd="4" destOrd="0" presId="urn:microsoft.com/office/officeart/2008/layout/LinedList"/>
    <dgm:cxn modelId="{AA30F082-B93C-4BA7-9016-33E0EFBBA41B}" type="presParOf" srcId="{B688D8A2-3B37-4BB4-AF30-4B16C2914642}" destId="{9ACFFF8A-6F2E-477E-8750-FF948B6A6A01}" srcOrd="5" destOrd="0" presId="urn:microsoft.com/office/officeart/2008/layout/LinedList"/>
    <dgm:cxn modelId="{BD3CEC9D-24DD-4BBE-83AC-84B540C7E5FF}" type="presParOf" srcId="{9ACFFF8A-6F2E-477E-8750-FF948B6A6A01}" destId="{D37A8596-5966-4DFE-AE1C-CA5A236EE061}" srcOrd="0" destOrd="0" presId="urn:microsoft.com/office/officeart/2008/layout/LinedList"/>
    <dgm:cxn modelId="{7402DF51-193A-40D8-BBAE-D5F80D8E0ACC}" type="presParOf" srcId="{9ACFFF8A-6F2E-477E-8750-FF948B6A6A01}" destId="{5245236E-23A6-47A5-9334-AB22823F4B7A}" srcOrd="1" destOrd="0" presId="urn:microsoft.com/office/officeart/2008/layout/LinedList"/>
    <dgm:cxn modelId="{2F6E15DF-4C53-4BA4-B9AD-B311C64C925A}" type="presParOf" srcId="{B688D8A2-3B37-4BB4-AF30-4B16C2914642}" destId="{F1462DA8-230C-4972-8A66-E74105B3285C}" srcOrd="6" destOrd="0" presId="urn:microsoft.com/office/officeart/2008/layout/LinedList"/>
    <dgm:cxn modelId="{4622AEB7-2A91-4974-8F07-A46603CD1C10}" type="presParOf" srcId="{B688D8A2-3B37-4BB4-AF30-4B16C2914642}" destId="{CA77B7F0-98FE-42E6-B07A-F5165F9043FD}" srcOrd="7" destOrd="0" presId="urn:microsoft.com/office/officeart/2008/layout/LinedList"/>
    <dgm:cxn modelId="{225350C3-3516-4735-8F51-E9B3D30919C3}" type="presParOf" srcId="{CA77B7F0-98FE-42E6-B07A-F5165F9043FD}" destId="{274C8C6E-DCF1-4F61-B7AE-6496CDB92F86}" srcOrd="0" destOrd="0" presId="urn:microsoft.com/office/officeart/2008/layout/LinedList"/>
    <dgm:cxn modelId="{8D4E0544-A18E-401E-9926-3A1ECBBE43C7}" type="presParOf" srcId="{CA77B7F0-98FE-42E6-B07A-F5165F9043FD}" destId="{5EF6D492-F9EF-4FAD-B39B-8A29DFA043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cells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 </a:t>
          </a:r>
          <a:r>
            <a:rPr lang="en-US"/>
            <a:t>(optional) </a:t>
          </a:r>
          <a:endParaRPr lang="en-US" dirty="0"/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2511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 custLinFactNeighborY="-663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 custLinFactNeighborY="1442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675DE2-57C1-4BD6-BB27-16C51FCF62CA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A76A116A-8E75-4DED-B522-765E798D616A}">
      <dgm:prSet phldrT="[Text]"/>
      <dgm:spPr/>
      <dgm:t>
        <a:bodyPr/>
        <a:lstStyle/>
        <a:p>
          <a:r>
            <a:rPr lang="de-DE" dirty="0"/>
            <a:t>Import </a:t>
          </a:r>
          <a:r>
            <a:rPr lang="de-DE" dirty="0" err="1"/>
            <a:t>data</a:t>
          </a:r>
          <a:endParaRPr lang="en-DE" dirty="0"/>
        </a:p>
      </dgm:t>
    </dgm:pt>
    <dgm:pt modelId="{A6F12BA0-8813-4121-B2EB-BA123395EBDB}" type="parTrans" cxnId="{42F71FA2-79BF-49F4-B807-86345B026F8B}">
      <dgm:prSet/>
      <dgm:spPr/>
      <dgm:t>
        <a:bodyPr/>
        <a:lstStyle/>
        <a:p>
          <a:endParaRPr lang="en-DE"/>
        </a:p>
      </dgm:t>
    </dgm:pt>
    <dgm:pt modelId="{8A393523-FA54-4098-836C-A6DDF6136C92}" type="sibTrans" cxnId="{42F71FA2-79BF-49F4-B807-86345B026F8B}">
      <dgm:prSet/>
      <dgm:spPr/>
      <dgm:t>
        <a:bodyPr/>
        <a:lstStyle/>
        <a:p>
          <a:endParaRPr lang="en-DE"/>
        </a:p>
      </dgm:t>
    </dgm:pt>
    <dgm:pt modelId="{17D71456-A0FB-4917-BDA7-7C1F26C837FB}">
      <dgm:prSet phldrT="[Text]"/>
      <dgm:spPr/>
      <dgm:t>
        <a:bodyPr/>
        <a:lstStyle/>
        <a:p>
          <a:r>
            <a:rPr lang="de-DE" dirty="0"/>
            <a:t>Filter </a:t>
          </a:r>
          <a:r>
            <a:rPr lang="de-DE" dirty="0" err="1"/>
            <a:t>data</a:t>
          </a:r>
          <a:endParaRPr lang="en-DE" dirty="0"/>
        </a:p>
      </dgm:t>
    </dgm:pt>
    <dgm:pt modelId="{7C393262-4687-4125-97D3-1F9D2433376F}" type="parTrans" cxnId="{A062A74F-3F4B-4A17-BEEF-C8911A174444}">
      <dgm:prSet/>
      <dgm:spPr/>
      <dgm:t>
        <a:bodyPr/>
        <a:lstStyle/>
        <a:p>
          <a:endParaRPr lang="en-DE"/>
        </a:p>
      </dgm:t>
    </dgm:pt>
    <dgm:pt modelId="{F8E1DC05-6AA3-4F94-8544-6C25EFDA0BE5}" type="sibTrans" cxnId="{A062A74F-3F4B-4A17-BEEF-C8911A174444}">
      <dgm:prSet/>
      <dgm:spPr/>
      <dgm:t>
        <a:bodyPr/>
        <a:lstStyle/>
        <a:p>
          <a:endParaRPr lang="en-DE"/>
        </a:p>
      </dgm:t>
    </dgm:pt>
    <dgm:pt modelId="{0588DE02-E4AA-42F9-87F5-1E0E6E6828C9}">
      <dgm:prSet phldrT="[Text]"/>
      <dgm:spPr/>
      <dgm:t>
        <a:bodyPr/>
        <a:lstStyle/>
        <a:p>
          <a:r>
            <a:rPr lang="de-DE" dirty="0"/>
            <a:t>PCA</a:t>
          </a:r>
          <a:endParaRPr lang="en-DE" dirty="0"/>
        </a:p>
      </dgm:t>
    </dgm:pt>
    <dgm:pt modelId="{CA4893D9-7C5E-4600-9B6D-B672D409E5C6}" type="parTrans" cxnId="{744822A6-A01B-48EC-B760-11A3C0C4AE04}">
      <dgm:prSet/>
      <dgm:spPr/>
      <dgm:t>
        <a:bodyPr/>
        <a:lstStyle/>
        <a:p>
          <a:endParaRPr lang="en-DE"/>
        </a:p>
      </dgm:t>
    </dgm:pt>
    <dgm:pt modelId="{9190CD15-B092-4317-8B7B-6B8B8E666AF1}" type="sibTrans" cxnId="{744822A6-A01B-48EC-B760-11A3C0C4AE04}">
      <dgm:prSet/>
      <dgm:spPr/>
      <dgm:t>
        <a:bodyPr/>
        <a:lstStyle/>
        <a:p>
          <a:endParaRPr lang="en-DE"/>
        </a:p>
      </dgm:t>
    </dgm:pt>
    <dgm:pt modelId="{C2360E62-BA78-4424-963C-E52E9D95B80F}" type="pres">
      <dgm:prSet presAssocID="{D4675DE2-57C1-4BD6-BB27-16C51FCF62CA}" presName="Name0" presStyleCnt="0">
        <dgm:presLayoutVars>
          <dgm:dir/>
          <dgm:animLvl val="lvl"/>
          <dgm:resizeHandles val="exact"/>
        </dgm:presLayoutVars>
      </dgm:prSet>
      <dgm:spPr/>
    </dgm:pt>
    <dgm:pt modelId="{B9764DF7-0FF2-4963-8555-66CCB71B22EA}" type="pres">
      <dgm:prSet presAssocID="{A76A116A-8E75-4DED-B522-765E798D616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5FC3A1F-2045-4508-B967-B3432BC9021A}" type="pres">
      <dgm:prSet presAssocID="{8A393523-FA54-4098-836C-A6DDF6136C92}" presName="parTxOnlySpace" presStyleCnt="0"/>
      <dgm:spPr/>
    </dgm:pt>
    <dgm:pt modelId="{2F17BFF4-2F65-436F-8CE9-5D4EC8FFF9BA}" type="pres">
      <dgm:prSet presAssocID="{17D71456-A0FB-4917-BDA7-7C1F26C837F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9C4690D-27E1-4943-B868-DE87B1985E14}" type="pres">
      <dgm:prSet presAssocID="{F8E1DC05-6AA3-4F94-8544-6C25EFDA0BE5}" presName="parTxOnlySpace" presStyleCnt="0"/>
      <dgm:spPr/>
    </dgm:pt>
    <dgm:pt modelId="{0EC03CBB-F69D-47BC-A536-86C089D502D4}" type="pres">
      <dgm:prSet presAssocID="{0588DE02-E4AA-42F9-87F5-1E0E6E6828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07CD0D-CF0E-43D2-9DBE-540A0C519A98}" type="presOf" srcId="{D4675DE2-57C1-4BD6-BB27-16C51FCF62CA}" destId="{C2360E62-BA78-4424-963C-E52E9D95B80F}" srcOrd="0" destOrd="0" presId="urn:microsoft.com/office/officeart/2005/8/layout/chevron1"/>
    <dgm:cxn modelId="{A062A74F-3F4B-4A17-BEEF-C8911A174444}" srcId="{D4675DE2-57C1-4BD6-BB27-16C51FCF62CA}" destId="{17D71456-A0FB-4917-BDA7-7C1F26C837FB}" srcOrd="1" destOrd="0" parTransId="{7C393262-4687-4125-97D3-1F9D2433376F}" sibTransId="{F8E1DC05-6AA3-4F94-8544-6C25EFDA0BE5}"/>
    <dgm:cxn modelId="{42F71FA2-79BF-49F4-B807-86345B026F8B}" srcId="{D4675DE2-57C1-4BD6-BB27-16C51FCF62CA}" destId="{A76A116A-8E75-4DED-B522-765E798D616A}" srcOrd="0" destOrd="0" parTransId="{A6F12BA0-8813-4121-B2EB-BA123395EBDB}" sibTransId="{8A393523-FA54-4098-836C-A6DDF6136C92}"/>
    <dgm:cxn modelId="{42BDC4A2-D17B-45C3-AB3F-D89665B3E9DA}" type="presOf" srcId="{17D71456-A0FB-4917-BDA7-7C1F26C837FB}" destId="{2F17BFF4-2F65-436F-8CE9-5D4EC8FFF9BA}" srcOrd="0" destOrd="0" presId="urn:microsoft.com/office/officeart/2005/8/layout/chevron1"/>
    <dgm:cxn modelId="{27E563A3-F635-4D22-80C6-0668B4E98F7B}" type="presOf" srcId="{A76A116A-8E75-4DED-B522-765E798D616A}" destId="{B9764DF7-0FF2-4963-8555-66CCB71B22EA}" srcOrd="0" destOrd="0" presId="urn:microsoft.com/office/officeart/2005/8/layout/chevron1"/>
    <dgm:cxn modelId="{744822A6-A01B-48EC-B760-11A3C0C4AE04}" srcId="{D4675DE2-57C1-4BD6-BB27-16C51FCF62CA}" destId="{0588DE02-E4AA-42F9-87F5-1E0E6E6828C9}" srcOrd="2" destOrd="0" parTransId="{CA4893D9-7C5E-4600-9B6D-B672D409E5C6}" sibTransId="{9190CD15-B092-4317-8B7B-6B8B8E666AF1}"/>
    <dgm:cxn modelId="{C20F7FCF-62B6-49AE-894F-2E933639DEBF}" type="presOf" srcId="{0588DE02-E4AA-42F9-87F5-1E0E6E6828C9}" destId="{0EC03CBB-F69D-47BC-A536-86C089D502D4}" srcOrd="0" destOrd="0" presId="urn:microsoft.com/office/officeart/2005/8/layout/chevron1"/>
    <dgm:cxn modelId="{D554B852-B409-4BEA-8A52-E9853E0EBAFE}" type="presParOf" srcId="{C2360E62-BA78-4424-963C-E52E9D95B80F}" destId="{B9764DF7-0FF2-4963-8555-66CCB71B22EA}" srcOrd="0" destOrd="0" presId="urn:microsoft.com/office/officeart/2005/8/layout/chevron1"/>
    <dgm:cxn modelId="{DDDE6479-3AAA-4033-BBE1-592FE3269205}" type="presParOf" srcId="{C2360E62-BA78-4424-963C-E52E9D95B80F}" destId="{05FC3A1F-2045-4508-B967-B3432BC9021A}" srcOrd="1" destOrd="0" presId="urn:microsoft.com/office/officeart/2005/8/layout/chevron1"/>
    <dgm:cxn modelId="{DBD44BA9-BFAF-4043-A9B5-C9E3847A5BB7}" type="presParOf" srcId="{C2360E62-BA78-4424-963C-E52E9D95B80F}" destId="{2F17BFF4-2F65-436F-8CE9-5D4EC8FFF9BA}" srcOrd="2" destOrd="0" presId="urn:microsoft.com/office/officeart/2005/8/layout/chevron1"/>
    <dgm:cxn modelId="{53E27922-CD34-4B10-809E-3833D75035A6}" type="presParOf" srcId="{C2360E62-BA78-4424-963C-E52E9D95B80F}" destId="{59C4690D-27E1-4943-B868-DE87B1985E14}" srcOrd="3" destOrd="0" presId="urn:microsoft.com/office/officeart/2005/8/layout/chevron1"/>
    <dgm:cxn modelId="{DE315E83-6B34-4A73-B212-F054C4563DE9}" type="presParOf" srcId="{C2360E62-BA78-4424-963C-E52E9D95B80F}" destId="{0EC03CBB-F69D-47BC-A536-86C089D502D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481894-23FF-4B52-BBEC-F7E6A9AB393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DE"/>
        </a:p>
      </dgm:t>
    </dgm:pt>
    <dgm:pt modelId="{BEBFC53E-58FF-4811-8DAD-5C92E97FC168}">
      <dgm:prSet phldrT="[Text]"/>
      <dgm:spPr/>
      <dgm:t>
        <a:bodyPr/>
        <a:lstStyle/>
        <a:p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generation</a:t>
          </a:r>
          <a:endParaRPr lang="en-DE" dirty="0"/>
        </a:p>
      </dgm:t>
    </dgm:pt>
    <dgm:pt modelId="{F4FAAF42-21F8-4148-94A4-BB6085E51CA7}" type="parTrans" cxnId="{430C2DFD-6494-4DF6-A867-5B481840FA69}">
      <dgm:prSet/>
      <dgm:spPr/>
      <dgm:t>
        <a:bodyPr/>
        <a:lstStyle/>
        <a:p>
          <a:endParaRPr lang="en-DE"/>
        </a:p>
      </dgm:t>
    </dgm:pt>
    <dgm:pt modelId="{EF3049EE-1A84-47E2-9F95-4C8EBCE3E309}" type="sibTrans" cxnId="{430C2DFD-6494-4DF6-A867-5B481840FA69}">
      <dgm:prSet/>
      <dgm:spPr/>
      <dgm:t>
        <a:bodyPr/>
        <a:lstStyle/>
        <a:p>
          <a:endParaRPr lang="en-DE"/>
        </a:p>
      </dgm:t>
    </dgm:pt>
    <dgm:pt modelId="{8D21A3EF-ABA3-4AA4-91E5-85975929B986}">
      <dgm:prSet phldrT="[Text]"/>
      <dgm:spPr/>
      <dgm:t>
        <a:bodyPr/>
        <a:lstStyle/>
        <a:p>
          <a:r>
            <a:rPr lang="de-DE" dirty="0" err="1"/>
            <a:t>Assignment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PBMC </a:t>
          </a:r>
          <a:r>
            <a:rPr lang="de-DE" dirty="0" err="1"/>
            <a:t>data</a:t>
          </a:r>
          <a:r>
            <a:rPr lang="de-DE" dirty="0"/>
            <a:t> ‚</a:t>
          </a:r>
          <a:r>
            <a:rPr lang="de-DE" dirty="0" err="1"/>
            <a:t>points</a:t>
          </a:r>
          <a:r>
            <a:rPr lang="de-DE" dirty="0"/>
            <a:t>‘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closest</a:t>
          </a:r>
          <a:r>
            <a:rPr lang="de-DE" dirty="0"/>
            <a:t> </a:t>
          </a:r>
          <a:r>
            <a:rPr lang="de-DE" dirty="0" err="1"/>
            <a:t>centroid</a:t>
          </a:r>
          <a:endParaRPr lang="en-DE" dirty="0"/>
        </a:p>
      </dgm:t>
    </dgm:pt>
    <dgm:pt modelId="{DE2CA92A-DB24-4E1C-9AFA-F5E3723854EC}" type="parTrans" cxnId="{786726FA-EACC-4793-B4D0-AADEC9B98F7B}">
      <dgm:prSet/>
      <dgm:spPr/>
      <dgm:t>
        <a:bodyPr/>
        <a:lstStyle/>
        <a:p>
          <a:endParaRPr lang="en-DE"/>
        </a:p>
      </dgm:t>
    </dgm:pt>
    <dgm:pt modelId="{79B81AC2-2D6F-4803-90E4-C8B7687A2FC9}" type="sibTrans" cxnId="{786726FA-EACC-4793-B4D0-AADEC9B98F7B}">
      <dgm:prSet/>
      <dgm:spPr/>
      <dgm:t>
        <a:bodyPr/>
        <a:lstStyle/>
        <a:p>
          <a:endParaRPr lang="en-DE"/>
        </a:p>
      </dgm:t>
    </dgm:pt>
    <dgm:pt modelId="{6E36E47C-C0C4-4CC3-B453-CA31A64185B3}">
      <dgm:prSet phldrT="[Text]"/>
      <dgm:spPr/>
      <dgm:t>
        <a:bodyPr/>
        <a:lstStyle/>
        <a:p>
          <a:r>
            <a:rPr lang="de-DE" dirty="0"/>
            <a:t>Update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endParaRPr lang="en-DE" dirty="0"/>
        </a:p>
      </dgm:t>
    </dgm:pt>
    <dgm:pt modelId="{F4319864-7606-4050-8479-7D05E8D930DC}" type="parTrans" cxnId="{B828F650-EF9A-49B5-803D-8BC2070FB9E5}">
      <dgm:prSet/>
      <dgm:spPr/>
      <dgm:t>
        <a:bodyPr/>
        <a:lstStyle/>
        <a:p>
          <a:endParaRPr lang="en-DE"/>
        </a:p>
      </dgm:t>
    </dgm:pt>
    <dgm:pt modelId="{B81F67C4-B054-4324-B6BE-962E462A063A}" type="sibTrans" cxnId="{B828F650-EF9A-49B5-803D-8BC2070FB9E5}">
      <dgm:prSet/>
      <dgm:spPr/>
      <dgm:t>
        <a:bodyPr/>
        <a:lstStyle/>
        <a:p>
          <a:endParaRPr lang="en-DE"/>
        </a:p>
      </dgm:t>
    </dgm:pt>
    <dgm:pt modelId="{63AF5507-7CF8-441B-B1EE-9601D55C4785}">
      <dgm:prSet phldrT="[Text]"/>
      <dgm:spPr/>
      <dgm:t>
        <a:bodyPr/>
        <a:lstStyle/>
        <a:p>
          <a:r>
            <a:rPr lang="de-DE" dirty="0"/>
            <a:t>New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mean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</a:t>
          </a:r>
          <a:r>
            <a:rPr lang="de-DE" dirty="0" err="1"/>
            <a:t>previously</a:t>
          </a:r>
          <a:r>
            <a:rPr lang="de-DE" dirty="0"/>
            <a:t> </a:t>
          </a:r>
          <a:r>
            <a:rPr lang="de-DE" dirty="0" err="1"/>
            <a:t>assigned</a:t>
          </a:r>
          <a:r>
            <a:rPr lang="de-DE" dirty="0"/>
            <a:t> PBMC </a:t>
          </a:r>
          <a:r>
            <a:rPr lang="de-DE" dirty="0" err="1"/>
            <a:t>locations</a:t>
          </a:r>
          <a:endParaRPr lang="en-DE" dirty="0"/>
        </a:p>
      </dgm:t>
    </dgm:pt>
    <dgm:pt modelId="{C6DD79E9-B97F-4216-B671-760E70B3C985}" type="parTrans" cxnId="{3D3A5B16-CC48-461F-B041-69FFA75030AE}">
      <dgm:prSet/>
      <dgm:spPr/>
      <dgm:t>
        <a:bodyPr/>
        <a:lstStyle/>
        <a:p>
          <a:endParaRPr lang="en-DE"/>
        </a:p>
      </dgm:t>
    </dgm:pt>
    <dgm:pt modelId="{1E6A83CF-1297-4CBB-9CD8-DB088BE5A981}" type="sibTrans" cxnId="{3D3A5B16-CC48-461F-B041-69FFA75030AE}">
      <dgm:prSet/>
      <dgm:spPr/>
      <dgm:t>
        <a:bodyPr/>
        <a:lstStyle/>
        <a:p>
          <a:endParaRPr lang="en-DE"/>
        </a:p>
      </dgm:t>
    </dgm:pt>
    <dgm:pt modelId="{E44AC077-D4DA-423B-B031-88AEA440ECC3}">
      <dgm:prSet phldrT="[Text]"/>
      <dgm:spPr/>
      <dgm:t>
        <a:bodyPr/>
        <a:lstStyle/>
        <a:p>
          <a:r>
            <a:rPr lang="de-DE" dirty="0" err="1"/>
            <a:t>Plotting</a:t>
          </a:r>
          <a:endParaRPr lang="en-DE" dirty="0"/>
        </a:p>
      </dgm:t>
    </dgm:pt>
    <dgm:pt modelId="{51EDA0CE-15AA-42CC-9EF7-95FA9FE972C4}" type="parTrans" cxnId="{968FBED7-2C86-41BF-8CBE-FA1F7FDF38E2}">
      <dgm:prSet/>
      <dgm:spPr/>
      <dgm:t>
        <a:bodyPr/>
        <a:lstStyle/>
        <a:p>
          <a:endParaRPr lang="en-DE"/>
        </a:p>
      </dgm:t>
    </dgm:pt>
    <dgm:pt modelId="{F64349B1-DBA6-4EFD-AC88-CC39BBB141DE}" type="sibTrans" cxnId="{968FBED7-2C86-41BF-8CBE-FA1F7FDF38E2}">
      <dgm:prSet/>
      <dgm:spPr/>
      <dgm:t>
        <a:bodyPr/>
        <a:lstStyle/>
        <a:p>
          <a:endParaRPr lang="en-DE"/>
        </a:p>
      </dgm:t>
    </dgm:pt>
    <dgm:pt modelId="{57AF3558-501E-4D96-80D3-9EE102932852}">
      <dgm:prSet phldrT="[Text]"/>
      <dgm:spPr/>
      <dgm:t>
        <a:bodyPr/>
        <a:lstStyle/>
        <a:p>
          <a:r>
            <a:rPr lang="de-DE" dirty="0"/>
            <a:t>Generation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start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first</a:t>
          </a:r>
          <a:r>
            <a:rPr lang="de-DE" dirty="0"/>
            <a:t> </a:t>
          </a:r>
          <a:r>
            <a:rPr lang="de-DE" dirty="0" err="1"/>
            <a:t>iteration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cluster</a:t>
          </a:r>
          <a:r>
            <a:rPr lang="de-DE" dirty="0"/>
            <a:t> </a:t>
          </a:r>
          <a:r>
            <a:rPr lang="de-DE" dirty="0" err="1"/>
            <a:t>assignment</a:t>
          </a:r>
          <a:endParaRPr lang="en-DE" dirty="0"/>
        </a:p>
      </dgm:t>
    </dgm:pt>
    <dgm:pt modelId="{99B03010-A0D2-47BD-BA19-C696D068649E}" type="sibTrans" cxnId="{C5CF50C9-E752-4589-AD37-ECC03094FDEC}">
      <dgm:prSet/>
      <dgm:spPr/>
      <dgm:t>
        <a:bodyPr/>
        <a:lstStyle/>
        <a:p>
          <a:endParaRPr lang="en-DE"/>
        </a:p>
      </dgm:t>
    </dgm:pt>
    <dgm:pt modelId="{46E3533E-9300-4616-8A73-49B44F38B37F}" type="parTrans" cxnId="{C5CF50C9-E752-4589-AD37-ECC03094FDEC}">
      <dgm:prSet/>
      <dgm:spPr/>
      <dgm:t>
        <a:bodyPr/>
        <a:lstStyle/>
        <a:p>
          <a:endParaRPr lang="en-DE"/>
        </a:p>
      </dgm:t>
    </dgm:pt>
    <dgm:pt modelId="{E895023C-E38B-4E5B-9FC1-E6944A3FBEC5}">
      <dgm:prSet phldrT="[Text]"/>
      <dgm:spPr/>
      <dgm:t>
        <a:bodyPr/>
        <a:lstStyle/>
        <a:p>
          <a:r>
            <a:rPr lang="de-DE" dirty="0"/>
            <a:t>Cluster </a:t>
          </a:r>
          <a:r>
            <a:rPr lang="de-DE" dirty="0" err="1"/>
            <a:t>assignment</a:t>
          </a:r>
          <a:endParaRPr lang="en-DE" dirty="0"/>
        </a:p>
      </dgm:t>
    </dgm:pt>
    <dgm:pt modelId="{2DE50391-13DB-4564-80F2-0648447ECECC}" type="sibTrans" cxnId="{79183A4C-5030-4914-8196-DB23C18E0BF8}">
      <dgm:prSet/>
      <dgm:spPr/>
      <dgm:t>
        <a:bodyPr/>
        <a:lstStyle/>
        <a:p>
          <a:endParaRPr lang="en-DE"/>
        </a:p>
      </dgm:t>
    </dgm:pt>
    <dgm:pt modelId="{012DF54D-A1C3-4F5D-9213-D6D52206ABEA}" type="parTrans" cxnId="{79183A4C-5030-4914-8196-DB23C18E0BF8}">
      <dgm:prSet/>
      <dgm:spPr/>
      <dgm:t>
        <a:bodyPr/>
        <a:lstStyle/>
        <a:p>
          <a:endParaRPr lang="en-DE"/>
        </a:p>
      </dgm:t>
    </dgm:pt>
    <dgm:pt modelId="{3FAAD9A0-8E3D-4E40-A930-8DD39CAF40AD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iteration</a:t>
          </a:r>
          <a:r>
            <a:rPr lang="de-DE" dirty="0"/>
            <a:t>: Check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empty</a:t>
          </a:r>
          <a:r>
            <a:rPr lang="de-DE" dirty="0"/>
            <a:t> </a:t>
          </a:r>
          <a:r>
            <a:rPr lang="de-DE" dirty="0" err="1"/>
            <a:t>clusters</a:t>
          </a:r>
          <a:r>
            <a:rPr lang="de-DE" dirty="0"/>
            <a:t> </a:t>
          </a:r>
          <a:r>
            <a:rPr lang="de-DE" dirty="0" err="1"/>
            <a:t>when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</a:t>
          </a:r>
          <a:r>
            <a:rPr lang="de-DE" dirty="0" err="1"/>
            <a:t>randomly</a:t>
          </a:r>
          <a:r>
            <a:rPr lang="de-DE" dirty="0"/>
            <a:t>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centroids</a:t>
          </a:r>
          <a:endParaRPr lang="en-DE" dirty="0"/>
        </a:p>
      </dgm:t>
    </dgm:pt>
    <dgm:pt modelId="{6262ABB3-616B-4CCB-ACC2-B6736B6FC544}" type="parTrans" cxnId="{4C0C9547-D92C-4FE5-AEF8-4D155B1B3A09}">
      <dgm:prSet/>
      <dgm:spPr/>
      <dgm:t>
        <a:bodyPr/>
        <a:lstStyle/>
        <a:p>
          <a:endParaRPr lang="en-DE"/>
        </a:p>
      </dgm:t>
    </dgm:pt>
    <dgm:pt modelId="{25335FD3-91DE-4507-8B4F-EE900B10DE63}" type="sibTrans" cxnId="{4C0C9547-D92C-4FE5-AEF8-4D155B1B3A09}">
      <dgm:prSet/>
      <dgm:spPr/>
      <dgm:t>
        <a:bodyPr/>
        <a:lstStyle/>
        <a:p>
          <a:endParaRPr lang="en-DE"/>
        </a:p>
      </dgm:t>
    </dgm:pt>
    <dgm:pt modelId="{050ED497-CA01-4983-A73D-5165000EBC65}">
      <dgm:prSet phldrT="[Text]"/>
      <dgm:spPr/>
      <dgm:t>
        <a:bodyPr/>
        <a:lstStyle/>
        <a:p>
          <a:r>
            <a:rPr lang="de-DE" dirty="0"/>
            <a:t>Pick </a:t>
          </a:r>
          <a:r>
            <a:rPr lang="de-DE" dirty="0" err="1"/>
            <a:t>random</a:t>
          </a:r>
          <a:r>
            <a:rPr lang="de-DE" dirty="0"/>
            <a:t> </a:t>
          </a:r>
          <a:r>
            <a:rPr lang="de-DE" dirty="0" err="1"/>
            <a:t>cells</a:t>
          </a:r>
          <a:r>
            <a:rPr lang="de-DE" dirty="0"/>
            <a:t> / </a:t>
          </a:r>
          <a:r>
            <a:rPr lang="de-DE" dirty="0" err="1"/>
            <a:t>generate</a:t>
          </a:r>
          <a:r>
            <a:rPr lang="de-DE" dirty="0"/>
            <a:t> </a:t>
          </a:r>
          <a:r>
            <a:rPr lang="de-DE" dirty="0" err="1"/>
            <a:t>random</a:t>
          </a:r>
          <a:endParaRPr lang="en-DE" dirty="0"/>
        </a:p>
      </dgm:t>
    </dgm:pt>
    <dgm:pt modelId="{E7FD4841-E15E-4D9E-A057-7978BBC225C9}" type="parTrans" cxnId="{F86FA30E-565C-4723-817C-5E7C0D0D39B3}">
      <dgm:prSet/>
      <dgm:spPr/>
      <dgm:t>
        <a:bodyPr/>
        <a:lstStyle/>
        <a:p>
          <a:endParaRPr lang="en-DE"/>
        </a:p>
      </dgm:t>
    </dgm:pt>
    <dgm:pt modelId="{6D083CF4-C008-41DF-828F-5ECBF561C88D}" type="sibTrans" cxnId="{F86FA30E-565C-4723-817C-5E7C0D0D39B3}">
      <dgm:prSet/>
      <dgm:spPr/>
      <dgm:t>
        <a:bodyPr/>
        <a:lstStyle/>
        <a:p>
          <a:endParaRPr lang="en-DE"/>
        </a:p>
      </dgm:t>
    </dgm:pt>
    <dgm:pt modelId="{88E43DCF-EE62-409C-8D7B-D5DF943DD26B}">
      <dgm:prSet phldrT="[Text]"/>
      <dgm:spPr/>
      <dgm:t>
        <a:bodyPr/>
        <a:lstStyle/>
        <a:p>
          <a:r>
            <a:rPr lang="de-DE" dirty="0"/>
            <a:t>2D / 3D</a:t>
          </a:r>
          <a:endParaRPr lang="en-DE" dirty="0"/>
        </a:p>
      </dgm:t>
    </dgm:pt>
    <dgm:pt modelId="{49344055-9FA6-42EA-A7F1-5844EE4E651A}" type="parTrans" cxnId="{64BCC44D-5928-48DD-B3CD-CCF576BA578A}">
      <dgm:prSet/>
      <dgm:spPr/>
      <dgm:t>
        <a:bodyPr/>
        <a:lstStyle/>
        <a:p>
          <a:endParaRPr lang="en-DE"/>
        </a:p>
      </dgm:t>
    </dgm:pt>
    <dgm:pt modelId="{B3F1E4A9-07A5-42E8-9388-7C7D5B880233}" type="sibTrans" cxnId="{64BCC44D-5928-48DD-B3CD-CCF576BA578A}">
      <dgm:prSet/>
      <dgm:spPr/>
      <dgm:t>
        <a:bodyPr/>
        <a:lstStyle/>
        <a:p>
          <a:endParaRPr lang="en-DE"/>
        </a:p>
      </dgm:t>
    </dgm:pt>
    <dgm:pt modelId="{898CCEB4-3101-4D8F-85D3-D10078CA3779}" type="pres">
      <dgm:prSet presAssocID="{09481894-23FF-4B52-BBEC-F7E6A9AB3930}" presName="linearFlow" presStyleCnt="0">
        <dgm:presLayoutVars>
          <dgm:dir/>
          <dgm:animLvl val="lvl"/>
          <dgm:resizeHandles val="exact"/>
        </dgm:presLayoutVars>
      </dgm:prSet>
      <dgm:spPr/>
    </dgm:pt>
    <dgm:pt modelId="{AFD0EADE-7EC1-4608-A8BA-F4E20EFF6FF2}" type="pres">
      <dgm:prSet presAssocID="{BEBFC53E-58FF-4811-8DAD-5C92E97FC168}" presName="composite" presStyleCnt="0"/>
      <dgm:spPr/>
    </dgm:pt>
    <dgm:pt modelId="{CCE4F5B3-FB1A-4143-ABAB-D43D35563ABB}" type="pres">
      <dgm:prSet presAssocID="{BEBFC53E-58FF-4811-8DAD-5C92E97FC168}" presName="parentText" presStyleLbl="alignNode1" presStyleIdx="0" presStyleCnt="4" custLinFactNeighborX="970">
        <dgm:presLayoutVars>
          <dgm:chMax val="1"/>
          <dgm:bulletEnabled val="1"/>
        </dgm:presLayoutVars>
      </dgm:prSet>
      <dgm:spPr/>
    </dgm:pt>
    <dgm:pt modelId="{D95776BF-4FEA-40CE-9F92-60BCA921EFD4}" type="pres">
      <dgm:prSet presAssocID="{BEBFC53E-58FF-4811-8DAD-5C92E97FC168}" presName="descendantText" presStyleLbl="alignAcc1" presStyleIdx="0" presStyleCnt="4" custLinFactNeighborX="120">
        <dgm:presLayoutVars>
          <dgm:bulletEnabled val="1"/>
        </dgm:presLayoutVars>
      </dgm:prSet>
      <dgm:spPr/>
    </dgm:pt>
    <dgm:pt modelId="{96E0A20F-F6A2-4E3D-980B-A9DE6F94566E}" type="pres">
      <dgm:prSet presAssocID="{EF3049EE-1A84-47E2-9F95-4C8EBCE3E309}" presName="sp" presStyleCnt="0"/>
      <dgm:spPr/>
    </dgm:pt>
    <dgm:pt modelId="{C15B8E2A-C1D7-4091-907C-437576B24518}" type="pres">
      <dgm:prSet presAssocID="{E895023C-E38B-4E5B-9FC1-E6944A3FBEC5}" presName="composite" presStyleCnt="0"/>
      <dgm:spPr/>
    </dgm:pt>
    <dgm:pt modelId="{2C6E34EA-B99F-4B02-9ECC-6F7BDBCD64E6}" type="pres">
      <dgm:prSet presAssocID="{E895023C-E38B-4E5B-9FC1-E6944A3FBEC5}" presName="parentText" presStyleLbl="alignNode1" presStyleIdx="1" presStyleCnt="4" custLinFactNeighborX="970" custLinFactNeighborY="0">
        <dgm:presLayoutVars>
          <dgm:chMax val="1"/>
          <dgm:bulletEnabled val="1"/>
        </dgm:presLayoutVars>
      </dgm:prSet>
      <dgm:spPr/>
    </dgm:pt>
    <dgm:pt modelId="{D7FE1531-C632-433A-9CE7-0A10F91409D0}" type="pres">
      <dgm:prSet presAssocID="{E895023C-E38B-4E5B-9FC1-E6944A3FBEC5}" presName="descendantText" presStyleLbl="alignAcc1" presStyleIdx="1" presStyleCnt="4" custLinFactNeighborX="0" custLinFactNeighborY="0">
        <dgm:presLayoutVars>
          <dgm:bulletEnabled val="1"/>
        </dgm:presLayoutVars>
      </dgm:prSet>
      <dgm:spPr/>
    </dgm:pt>
    <dgm:pt modelId="{02BC07E9-F636-4F54-823C-33130F674D74}" type="pres">
      <dgm:prSet presAssocID="{2DE50391-13DB-4564-80F2-0648447ECECC}" presName="sp" presStyleCnt="0"/>
      <dgm:spPr/>
    </dgm:pt>
    <dgm:pt modelId="{4F429B73-D862-41E4-B977-9D2840E59F43}" type="pres">
      <dgm:prSet presAssocID="{6E36E47C-C0C4-4CC3-B453-CA31A64185B3}" presName="composite" presStyleCnt="0"/>
      <dgm:spPr/>
    </dgm:pt>
    <dgm:pt modelId="{788C0808-BFE2-4EA0-9D8C-5047A3AD597A}" type="pres">
      <dgm:prSet presAssocID="{6E36E47C-C0C4-4CC3-B453-CA31A64185B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9EBB32B-AAD8-45DE-B2C2-05BF56180906}" type="pres">
      <dgm:prSet presAssocID="{6E36E47C-C0C4-4CC3-B453-CA31A64185B3}" presName="descendantText" presStyleLbl="alignAcc1" presStyleIdx="2" presStyleCnt="4" custLinFactNeighborX="0" custLinFactNeighborY="0">
        <dgm:presLayoutVars>
          <dgm:bulletEnabled val="1"/>
        </dgm:presLayoutVars>
      </dgm:prSet>
      <dgm:spPr/>
    </dgm:pt>
    <dgm:pt modelId="{4EAAD9D8-26B5-4C82-ABE9-2686DD1FDB90}" type="pres">
      <dgm:prSet presAssocID="{B81F67C4-B054-4324-B6BE-962E462A063A}" presName="sp" presStyleCnt="0"/>
      <dgm:spPr/>
    </dgm:pt>
    <dgm:pt modelId="{0AB66936-70C2-4790-804E-BCAF3486942C}" type="pres">
      <dgm:prSet presAssocID="{E44AC077-D4DA-423B-B031-88AEA440ECC3}" presName="composite" presStyleCnt="0"/>
      <dgm:spPr/>
    </dgm:pt>
    <dgm:pt modelId="{7EBB6687-D421-43EF-9F78-82CA25F96FE6}" type="pres">
      <dgm:prSet presAssocID="{E44AC077-D4DA-423B-B031-88AEA440ECC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E687C8E-E2B5-40E0-B665-A7A6643B7CE5}" type="pres">
      <dgm:prSet presAssocID="{E44AC077-D4DA-423B-B031-88AEA440ECC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0A6DB02-DD58-4963-97AA-5CFC616F9170}" type="presOf" srcId="{E895023C-E38B-4E5B-9FC1-E6944A3FBEC5}" destId="{2C6E34EA-B99F-4B02-9ECC-6F7BDBCD64E6}" srcOrd="0" destOrd="0" presId="urn:microsoft.com/office/officeart/2005/8/layout/chevron2"/>
    <dgm:cxn modelId="{F86FA30E-565C-4723-817C-5E7C0D0D39B3}" srcId="{BEBFC53E-58FF-4811-8DAD-5C92E97FC168}" destId="{050ED497-CA01-4983-A73D-5165000EBC65}" srcOrd="1" destOrd="0" parTransId="{E7FD4841-E15E-4D9E-A057-7978BBC225C9}" sibTransId="{6D083CF4-C008-41DF-828F-5ECBF561C88D}"/>
    <dgm:cxn modelId="{3D3A5B16-CC48-461F-B041-69FFA75030AE}" srcId="{6E36E47C-C0C4-4CC3-B453-CA31A64185B3}" destId="{63AF5507-7CF8-441B-B1EE-9601D55C4785}" srcOrd="0" destOrd="0" parTransId="{C6DD79E9-B97F-4216-B671-760E70B3C985}" sibTransId="{1E6A83CF-1297-4CBB-9CD8-DB088BE5A981}"/>
    <dgm:cxn modelId="{29B0625B-301B-4009-87B7-1CBADED23850}" type="presOf" srcId="{63AF5507-7CF8-441B-B1EE-9601D55C4785}" destId="{C9EBB32B-AAD8-45DE-B2C2-05BF56180906}" srcOrd="0" destOrd="0" presId="urn:microsoft.com/office/officeart/2005/8/layout/chevron2"/>
    <dgm:cxn modelId="{C1A3D35B-C7A8-4ECE-BE64-FA4A871D3861}" type="presOf" srcId="{BEBFC53E-58FF-4811-8DAD-5C92E97FC168}" destId="{CCE4F5B3-FB1A-4143-ABAB-D43D35563ABB}" srcOrd="0" destOrd="0" presId="urn:microsoft.com/office/officeart/2005/8/layout/chevron2"/>
    <dgm:cxn modelId="{4C0C9547-D92C-4FE5-AEF8-4D155B1B3A09}" srcId="{E895023C-E38B-4E5B-9FC1-E6944A3FBEC5}" destId="{3FAAD9A0-8E3D-4E40-A930-8DD39CAF40AD}" srcOrd="1" destOrd="0" parTransId="{6262ABB3-616B-4CCB-ACC2-B6736B6FC544}" sibTransId="{25335FD3-91DE-4507-8B4F-EE900B10DE63}"/>
    <dgm:cxn modelId="{79183A4C-5030-4914-8196-DB23C18E0BF8}" srcId="{09481894-23FF-4B52-BBEC-F7E6A9AB3930}" destId="{E895023C-E38B-4E5B-9FC1-E6944A3FBEC5}" srcOrd="1" destOrd="0" parTransId="{012DF54D-A1C3-4F5D-9213-D6D52206ABEA}" sibTransId="{2DE50391-13DB-4564-80F2-0648447ECECC}"/>
    <dgm:cxn modelId="{64BCC44D-5928-48DD-B3CD-CCF576BA578A}" srcId="{E44AC077-D4DA-423B-B031-88AEA440ECC3}" destId="{88E43DCF-EE62-409C-8D7B-D5DF943DD26B}" srcOrd="0" destOrd="0" parTransId="{49344055-9FA6-42EA-A7F1-5844EE4E651A}" sibTransId="{B3F1E4A9-07A5-42E8-9388-7C7D5B880233}"/>
    <dgm:cxn modelId="{B828F650-EF9A-49B5-803D-8BC2070FB9E5}" srcId="{09481894-23FF-4B52-BBEC-F7E6A9AB3930}" destId="{6E36E47C-C0C4-4CC3-B453-CA31A64185B3}" srcOrd="2" destOrd="0" parTransId="{F4319864-7606-4050-8479-7D05E8D930DC}" sibTransId="{B81F67C4-B054-4324-B6BE-962E462A063A}"/>
    <dgm:cxn modelId="{CF94237B-0FB2-4C9D-A103-6AE88A6F3337}" type="presOf" srcId="{8D21A3EF-ABA3-4AA4-91E5-85975929B986}" destId="{D7FE1531-C632-433A-9CE7-0A10F91409D0}" srcOrd="0" destOrd="0" presId="urn:microsoft.com/office/officeart/2005/8/layout/chevron2"/>
    <dgm:cxn modelId="{9F317A7C-2BB8-46CC-B5FD-6A41656AEB23}" type="presOf" srcId="{E44AC077-D4DA-423B-B031-88AEA440ECC3}" destId="{7EBB6687-D421-43EF-9F78-82CA25F96FE6}" srcOrd="0" destOrd="0" presId="urn:microsoft.com/office/officeart/2005/8/layout/chevron2"/>
    <dgm:cxn modelId="{0613F28A-0810-47EC-9302-FC8874E4013F}" type="presOf" srcId="{57AF3558-501E-4D96-80D3-9EE102932852}" destId="{D95776BF-4FEA-40CE-9F92-60BCA921EFD4}" srcOrd="0" destOrd="0" presId="urn:microsoft.com/office/officeart/2005/8/layout/chevron2"/>
    <dgm:cxn modelId="{0F2E9193-D7F3-4E0D-99FE-722DF21A2090}" type="presOf" srcId="{88E43DCF-EE62-409C-8D7B-D5DF943DD26B}" destId="{2E687C8E-E2B5-40E0-B665-A7A6643B7CE5}" srcOrd="0" destOrd="0" presId="urn:microsoft.com/office/officeart/2005/8/layout/chevron2"/>
    <dgm:cxn modelId="{5DBB6497-0E56-4A11-AD0D-A4512DD515DD}" type="presOf" srcId="{09481894-23FF-4B52-BBEC-F7E6A9AB3930}" destId="{898CCEB4-3101-4D8F-85D3-D10078CA3779}" srcOrd="0" destOrd="0" presId="urn:microsoft.com/office/officeart/2005/8/layout/chevron2"/>
    <dgm:cxn modelId="{8BBC2FB4-50E0-4850-93CB-335814457439}" type="presOf" srcId="{6E36E47C-C0C4-4CC3-B453-CA31A64185B3}" destId="{788C0808-BFE2-4EA0-9D8C-5047A3AD597A}" srcOrd="0" destOrd="0" presId="urn:microsoft.com/office/officeart/2005/8/layout/chevron2"/>
    <dgm:cxn modelId="{C5CF50C9-E752-4589-AD37-ECC03094FDEC}" srcId="{BEBFC53E-58FF-4811-8DAD-5C92E97FC168}" destId="{57AF3558-501E-4D96-80D3-9EE102932852}" srcOrd="0" destOrd="0" parTransId="{46E3533E-9300-4616-8A73-49B44F38B37F}" sibTransId="{99B03010-A0D2-47BD-BA19-C696D068649E}"/>
    <dgm:cxn modelId="{BAAC46D3-5A61-4D94-817A-1C69949A612D}" type="presOf" srcId="{3FAAD9A0-8E3D-4E40-A930-8DD39CAF40AD}" destId="{D7FE1531-C632-433A-9CE7-0A10F91409D0}" srcOrd="0" destOrd="1" presId="urn:microsoft.com/office/officeart/2005/8/layout/chevron2"/>
    <dgm:cxn modelId="{968FBED7-2C86-41BF-8CBE-FA1F7FDF38E2}" srcId="{09481894-23FF-4B52-BBEC-F7E6A9AB3930}" destId="{E44AC077-D4DA-423B-B031-88AEA440ECC3}" srcOrd="3" destOrd="0" parTransId="{51EDA0CE-15AA-42CC-9EF7-95FA9FE972C4}" sibTransId="{F64349B1-DBA6-4EFD-AC88-CC39BBB141DE}"/>
    <dgm:cxn modelId="{8B93DEF1-0FB2-4B69-882B-1287341C2A16}" type="presOf" srcId="{050ED497-CA01-4983-A73D-5165000EBC65}" destId="{D95776BF-4FEA-40CE-9F92-60BCA921EFD4}" srcOrd="0" destOrd="1" presId="urn:microsoft.com/office/officeart/2005/8/layout/chevron2"/>
    <dgm:cxn modelId="{786726FA-EACC-4793-B4D0-AADEC9B98F7B}" srcId="{E895023C-E38B-4E5B-9FC1-E6944A3FBEC5}" destId="{8D21A3EF-ABA3-4AA4-91E5-85975929B986}" srcOrd="0" destOrd="0" parTransId="{DE2CA92A-DB24-4E1C-9AFA-F5E3723854EC}" sibTransId="{79B81AC2-2D6F-4803-90E4-C8B7687A2FC9}"/>
    <dgm:cxn modelId="{430C2DFD-6494-4DF6-A867-5B481840FA69}" srcId="{09481894-23FF-4B52-BBEC-F7E6A9AB3930}" destId="{BEBFC53E-58FF-4811-8DAD-5C92E97FC168}" srcOrd="0" destOrd="0" parTransId="{F4FAAF42-21F8-4148-94A4-BB6085E51CA7}" sibTransId="{EF3049EE-1A84-47E2-9F95-4C8EBCE3E309}"/>
    <dgm:cxn modelId="{91EF28E4-E678-4EDD-843E-1B6ECED692B7}" type="presParOf" srcId="{898CCEB4-3101-4D8F-85D3-D10078CA3779}" destId="{AFD0EADE-7EC1-4608-A8BA-F4E20EFF6FF2}" srcOrd="0" destOrd="0" presId="urn:microsoft.com/office/officeart/2005/8/layout/chevron2"/>
    <dgm:cxn modelId="{95AE2880-FFB5-45F4-8332-45D62AA10820}" type="presParOf" srcId="{AFD0EADE-7EC1-4608-A8BA-F4E20EFF6FF2}" destId="{CCE4F5B3-FB1A-4143-ABAB-D43D35563ABB}" srcOrd="0" destOrd="0" presId="urn:microsoft.com/office/officeart/2005/8/layout/chevron2"/>
    <dgm:cxn modelId="{3F804276-E1DD-44B4-A071-7967F94BACBB}" type="presParOf" srcId="{AFD0EADE-7EC1-4608-A8BA-F4E20EFF6FF2}" destId="{D95776BF-4FEA-40CE-9F92-60BCA921EFD4}" srcOrd="1" destOrd="0" presId="urn:microsoft.com/office/officeart/2005/8/layout/chevron2"/>
    <dgm:cxn modelId="{2E49829F-9EB0-4BF1-AA98-C1FB7B56BE95}" type="presParOf" srcId="{898CCEB4-3101-4D8F-85D3-D10078CA3779}" destId="{96E0A20F-F6A2-4E3D-980B-A9DE6F94566E}" srcOrd="1" destOrd="0" presId="urn:microsoft.com/office/officeart/2005/8/layout/chevron2"/>
    <dgm:cxn modelId="{E05973C5-80E1-4EE4-9A43-419F2A03A1F9}" type="presParOf" srcId="{898CCEB4-3101-4D8F-85D3-D10078CA3779}" destId="{C15B8E2A-C1D7-4091-907C-437576B24518}" srcOrd="2" destOrd="0" presId="urn:microsoft.com/office/officeart/2005/8/layout/chevron2"/>
    <dgm:cxn modelId="{A915A4A1-352D-486B-8211-AE573D35182A}" type="presParOf" srcId="{C15B8E2A-C1D7-4091-907C-437576B24518}" destId="{2C6E34EA-B99F-4B02-9ECC-6F7BDBCD64E6}" srcOrd="0" destOrd="0" presId="urn:microsoft.com/office/officeart/2005/8/layout/chevron2"/>
    <dgm:cxn modelId="{EBBF1FC6-5A76-4CAD-94AA-42DB965ED874}" type="presParOf" srcId="{C15B8E2A-C1D7-4091-907C-437576B24518}" destId="{D7FE1531-C632-433A-9CE7-0A10F91409D0}" srcOrd="1" destOrd="0" presId="urn:microsoft.com/office/officeart/2005/8/layout/chevron2"/>
    <dgm:cxn modelId="{B538F338-044A-42BA-BB98-FC084B7DF22D}" type="presParOf" srcId="{898CCEB4-3101-4D8F-85D3-D10078CA3779}" destId="{02BC07E9-F636-4F54-823C-33130F674D74}" srcOrd="3" destOrd="0" presId="urn:microsoft.com/office/officeart/2005/8/layout/chevron2"/>
    <dgm:cxn modelId="{5CE024C5-2311-4301-A65A-02C7DCF288B7}" type="presParOf" srcId="{898CCEB4-3101-4D8F-85D3-D10078CA3779}" destId="{4F429B73-D862-41E4-B977-9D2840E59F43}" srcOrd="4" destOrd="0" presId="urn:microsoft.com/office/officeart/2005/8/layout/chevron2"/>
    <dgm:cxn modelId="{2A83D4D0-A8F4-4680-926D-C85771B163A4}" type="presParOf" srcId="{4F429B73-D862-41E4-B977-9D2840E59F43}" destId="{788C0808-BFE2-4EA0-9D8C-5047A3AD597A}" srcOrd="0" destOrd="0" presId="urn:microsoft.com/office/officeart/2005/8/layout/chevron2"/>
    <dgm:cxn modelId="{09EFC7FA-2C12-4FEB-8F1E-93A9B82C3E5E}" type="presParOf" srcId="{4F429B73-D862-41E4-B977-9D2840E59F43}" destId="{C9EBB32B-AAD8-45DE-B2C2-05BF56180906}" srcOrd="1" destOrd="0" presId="urn:microsoft.com/office/officeart/2005/8/layout/chevron2"/>
    <dgm:cxn modelId="{24A9E34D-AD11-48DE-A9AA-89C34418F3F1}" type="presParOf" srcId="{898CCEB4-3101-4D8F-85D3-D10078CA3779}" destId="{4EAAD9D8-26B5-4C82-ABE9-2686DD1FDB90}" srcOrd="5" destOrd="0" presId="urn:microsoft.com/office/officeart/2005/8/layout/chevron2"/>
    <dgm:cxn modelId="{10F25A5C-8C45-4A0C-B000-87783D9D60EA}" type="presParOf" srcId="{898CCEB4-3101-4D8F-85D3-D10078CA3779}" destId="{0AB66936-70C2-4790-804E-BCAF3486942C}" srcOrd="6" destOrd="0" presId="urn:microsoft.com/office/officeart/2005/8/layout/chevron2"/>
    <dgm:cxn modelId="{63BABF76-F26D-44E3-AE3F-D4BC31FC8527}" type="presParOf" srcId="{0AB66936-70C2-4790-804E-BCAF3486942C}" destId="{7EBB6687-D421-43EF-9F78-82CA25F96FE6}" srcOrd="0" destOrd="0" presId="urn:microsoft.com/office/officeart/2005/8/layout/chevron2"/>
    <dgm:cxn modelId="{72398EDE-E1D4-4F7F-A6C9-DDFF185C7DC1}" type="presParOf" srcId="{0AB66936-70C2-4790-804E-BCAF3486942C}" destId="{2E687C8E-E2B5-40E0-B665-A7A6643B7C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15E596-76C1-4028-885F-A26F08554C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F36ACB-DD8B-413E-B005-E0842B456D34}">
      <dgm:prSet/>
      <dgm:spPr/>
      <dgm:t>
        <a:bodyPr/>
        <a:lstStyle/>
        <a:p>
          <a:r>
            <a:rPr lang="de-DE" baseline="0"/>
            <a:t>How should we calculate distance?</a:t>
          </a:r>
          <a:br>
            <a:rPr lang="de-DE" baseline="0"/>
          </a:br>
          <a:br>
            <a:rPr lang="de-DE" baseline="0"/>
          </a:br>
          <a:endParaRPr lang="en-US"/>
        </a:p>
      </dgm:t>
    </dgm:pt>
    <dgm:pt modelId="{975DBDB8-D2A8-455C-AA3F-BEA73920E268}" type="parTrans" cxnId="{64E206D2-04AD-4971-99A1-91D37453EF4A}">
      <dgm:prSet/>
      <dgm:spPr/>
      <dgm:t>
        <a:bodyPr/>
        <a:lstStyle/>
        <a:p>
          <a:endParaRPr lang="en-US"/>
        </a:p>
      </dgm:t>
    </dgm:pt>
    <dgm:pt modelId="{007855BE-0A2D-42E6-BD92-0B8C9AAA38A3}" type="sibTrans" cxnId="{64E206D2-04AD-4971-99A1-91D37453EF4A}">
      <dgm:prSet/>
      <dgm:spPr/>
      <dgm:t>
        <a:bodyPr/>
        <a:lstStyle/>
        <a:p>
          <a:endParaRPr lang="en-US"/>
        </a:p>
      </dgm:t>
    </dgm:pt>
    <dgm:pt modelId="{562D490C-FC85-4887-BB75-118C472FA3C5}">
      <dgm:prSet/>
      <dgm:spPr/>
      <dgm:t>
        <a:bodyPr/>
        <a:lstStyle/>
        <a:p>
          <a:r>
            <a:rPr lang="de-DE" baseline="0"/>
            <a:t>Should we pick our centroids from the sample or generate new ones?</a:t>
          </a:r>
          <a:br>
            <a:rPr lang="de-DE" baseline="0"/>
          </a:br>
          <a:br>
            <a:rPr lang="de-DE" baseline="0"/>
          </a:br>
          <a:endParaRPr lang="en-US"/>
        </a:p>
      </dgm:t>
    </dgm:pt>
    <dgm:pt modelId="{49C01D49-F92F-4BA5-91D2-7C0857D63C75}" type="parTrans" cxnId="{190D6EEA-2C77-43B8-88D5-5CECB005386A}">
      <dgm:prSet/>
      <dgm:spPr/>
      <dgm:t>
        <a:bodyPr/>
        <a:lstStyle/>
        <a:p>
          <a:endParaRPr lang="en-US"/>
        </a:p>
      </dgm:t>
    </dgm:pt>
    <dgm:pt modelId="{BAB862AD-BA6B-4FDB-937E-DC1367D50A7F}" type="sibTrans" cxnId="{190D6EEA-2C77-43B8-88D5-5CECB005386A}">
      <dgm:prSet/>
      <dgm:spPr/>
      <dgm:t>
        <a:bodyPr/>
        <a:lstStyle/>
        <a:p>
          <a:endParaRPr lang="en-US"/>
        </a:p>
      </dgm:t>
    </dgm:pt>
    <dgm:pt modelId="{44843757-308A-4AEC-A340-1166A8BE08E6}">
      <dgm:prSet/>
      <dgm:spPr/>
      <dgm:t>
        <a:bodyPr/>
        <a:lstStyle/>
        <a:p>
          <a:r>
            <a:rPr lang="de-DE" baseline="0"/>
            <a:t>Find the optimal value for k</a:t>
          </a:r>
          <a:endParaRPr lang="en-US"/>
        </a:p>
      </dgm:t>
    </dgm:pt>
    <dgm:pt modelId="{39C3AA15-6505-4532-9F6B-AEE58942F614}" type="parTrans" cxnId="{E036C654-2103-4C1F-95C8-4CBA2F82143D}">
      <dgm:prSet/>
      <dgm:spPr/>
      <dgm:t>
        <a:bodyPr/>
        <a:lstStyle/>
        <a:p>
          <a:endParaRPr lang="en-US"/>
        </a:p>
      </dgm:t>
    </dgm:pt>
    <dgm:pt modelId="{D0E2D6F4-1D5F-4730-82AE-87DD32C3F4A8}" type="sibTrans" cxnId="{E036C654-2103-4C1F-95C8-4CBA2F82143D}">
      <dgm:prSet/>
      <dgm:spPr/>
      <dgm:t>
        <a:bodyPr/>
        <a:lstStyle/>
        <a:p>
          <a:endParaRPr lang="en-US"/>
        </a:p>
      </dgm:t>
    </dgm:pt>
    <dgm:pt modelId="{62A1142E-9175-459B-9F15-4C53C1C46CC7}" type="pres">
      <dgm:prSet presAssocID="{3A15E596-76C1-4028-885F-A26F08554C05}" presName="root" presStyleCnt="0">
        <dgm:presLayoutVars>
          <dgm:dir/>
          <dgm:resizeHandles val="exact"/>
        </dgm:presLayoutVars>
      </dgm:prSet>
      <dgm:spPr/>
    </dgm:pt>
    <dgm:pt modelId="{9C5CEE50-43AC-4400-8499-65D5CDFF1FEC}" type="pres">
      <dgm:prSet presAssocID="{7BF36ACB-DD8B-413E-B005-E0842B456D34}" presName="compNode" presStyleCnt="0"/>
      <dgm:spPr/>
    </dgm:pt>
    <dgm:pt modelId="{EA9759EF-391F-4664-B0DF-17D16378FF33}" type="pres">
      <dgm:prSet presAssocID="{7BF36ACB-DD8B-413E-B005-E0842B456D34}" presName="bgRect" presStyleLbl="bgShp" presStyleIdx="0" presStyleCnt="3"/>
      <dgm:spPr/>
    </dgm:pt>
    <dgm:pt modelId="{CB5917AA-16F8-46D2-BF4E-C14D62B11F00}" type="pres">
      <dgm:prSet presAssocID="{7BF36ACB-DD8B-413E-B005-E0842B456D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1E79BE05-A7BA-4834-8B34-05AC6ABD241B}" type="pres">
      <dgm:prSet presAssocID="{7BF36ACB-DD8B-413E-B005-E0842B456D34}" presName="spaceRect" presStyleCnt="0"/>
      <dgm:spPr/>
    </dgm:pt>
    <dgm:pt modelId="{852783C9-9FAF-467E-9487-7ADADABE84F9}" type="pres">
      <dgm:prSet presAssocID="{7BF36ACB-DD8B-413E-B005-E0842B456D34}" presName="parTx" presStyleLbl="revTx" presStyleIdx="0" presStyleCnt="3">
        <dgm:presLayoutVars>
          <dgm:chMax val="0"/>
          <dgm:chPref val="0"/>
        </dgm:presLayoutVars>
      </dgm:prSet>
      <dgm:spPr/>
    </dgm:pt>
    <dgm:pt modelId="{7172FD36-32EF-424C-A411-72733142EBEC}" type="pres">
      <dgm:prSet presAssocID="{007855BE-0A2D-42E6-BD92-0B8C9AAA38A3}" presName="sibTrans" presStyleCnt="0"/>
      <dgm:spPr/>
    </dgm:pt>
    <dgm:pt modelId="{E4D5EA34-1180-4E1E-B99E-593474125E0A}" type="pres">
      <dgm:prSet presAssocID="{562D490C-FC85-4887-BB75-118C472FA3C5}" presName="compNode" presStyleCnt="0"/>
      <dgm:spPr/>
    </dgm:pt>
    <dgm:pt modelId="{2CC8E11E-E726-43BF-B5D4-37E471275F31}" type="pres">
      <dgm:prSet presAssocID="{562D490C-FC85-4887-BB75-118C472FA3C5}" presName="bgRect" presStyleLbl="bgShp" presStyleIdx="1" presStyleCnt="3"/>
      <dgm:spPr/>
    </dgm:pt>
    <dgm:pt modelId="{15445237-CDD3-4230-8A70-B57A2A737482}" type="pres">
      <dgm:prSet presAssocID="{562D490C-FC85-4887-BB75-118C472FA3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3BD0B42C-700F-47B6-A2CA-F290DC07F045}" type="pres">
      <dgm:prSet presAssocID="{562D490C-FC85-4887-BB75-118C472FA3C5}" presName="spaceRect" presStyleCnt="0"/>
      <dgm:spPr/>
    </dgm:pt>
    <dgm:pt modelId="{8E8E6AFB-CEC3-4370-99F9-8CD123CD0A12}" type="pres">
      <dgm:prSet presAssocID="{562D490C-FC85-4887-BB75-118C472FA3C5}" presName="parTx" presStyleLbl="revTx" presStyleIdx="1" presStyleCnt="3">
        <dgm:presLayoutVars>
          <dgm:chMax val="0"/>
          <dgm:chPref val="0"/>
        </dgm:presLayoutVars>
      </dgm:prSet>
      <dgm:spPr/>
    </dgm:pt>
    <dgm:pt modelId="{C00EEE02-12B8-46F4-A458-8EFA2DD648C9}" type="pres">
      <dgm:prSet presAssocID="{BAB862AD-BA6B-4FDB-937E-DC1367D50A7F}" presName="sibTrans" presStyleCnt="0"/>
      <dgm:spPr/>
    </dgm:pt>
    <dgm:pt modelId="{77393F90-9695-40FD-B8B1-2E46A0CF6540}" type="pres">
      <dgm:prSet presAssocID="{44843757-308A-4AEC-A340-1166A8BE08E6}" presName="compNode" presStyleCnt="0"/>
      <dgm:spPr/>
    </dgm:pt>
    <dgm:pt modelId="{ABBF0411-4041-4B9E-8016-1DE9E373A891}" type="pres">
      <dgm:prSet presAssocID="{44843757-308A-4AEC-A340-1166A8BE08E6}" presName="bgRect" presStyleLbl="bgShp" presStyleIdx="2" presStyleCnt="3"/>
      <dgm:spPr/>
    </dgm:pt>
    <dgm:pt modelId="{1AAD7F65-5064-4016-BE69-584EE09A0F91}" type="pres">
      <dgm:prSet presAssocID="{44843757-308A-4AEC-A340-1166A8BE08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3B103B3-1EEF-4252-81CD-360483F4D6AD}" type="pres">
      <dgm:prSet presAssocID="{44843757-308A-4AEC-A340-1166A8BE08E6}" presName="spaceRect" presStyleCnt="0"/>
      <dgm:spPr/>
    </dgm:pt>
    <dgm:pt modelId="{9C7AAA09-BEC3-4597-93FB-981ACC018D34}" type="pres">
      <dgm:prSet presAssocID="{44843757-308A-4AEC-A340-1166A8BE08E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15D12C-E83B-41E1-9F98-B17FD90C64B3}" type="presOf" srcId="{7BF36ACB-DD8B-413E-B005-E0842B456D34}" destId="{852783C9-9FAF-467E-9487-7ADADABE84F9}" srcOrd="0" destOrd="0" presId="urn:microsoft.com/office/officeart/2018/2/layout/IconVerticalSolidList"/>
    <dgm:cxn modelId="{600C1E2E-156D-428B-B5FE-18348BA5B8D4}" type="presOf" srcId="{3A15E596-76C1-4028-885F-A26F08554C05}" destId="{62A1142E-9175-459B-9F15-4C53C1C46CC7}" srcOrd="0" destOrd="0" presId="urn:microsoft.com/office/officeart/2018/2/layout/IconVerticalSolidList"/>
    <dgm:cxn modelId="{E036C654-2103-4C1F-95C8-4CBA2F82143D}" srcId="{3A15E596-76C1-4028-885F-A26F08554C05}" destId="{44843757-308A-4AEC-A340-1166A8BE08E6}" srcOrd="2" destOrd="0" parTransId="{39C3AA15-6505-4532-9F6B-AEE58942F614}" sibTransId="{D0E2D6F4-1D5F-4730-82AE-87DD32C3F4A8}"/>
    <dgm:cxn modelId="{5F54007F-405E-419A-9C55-DD4358C68BDA}" type="presOf" srcId="{562D490C-FC85-4887-BB75-118C472FA3C5}" destId="{8E8E6AFB-CEC3-4370-99F9-8CD123CD0A12}" srcOrd="0" destOrd="0" presId="urn:microsoft.com/office/officeart/2018/2/layout/IconVerticalSolidList"/>
    <dgm:cxn modelId="{EE561397-9792-41CC-A407-81889752367B}" type="presOf" srcId="{44843757-308A-4AEC-A340-1166A8BE08E6}" destId="{9C7AAA09-BEC3-4597-93FB-981ACC018D34}" srcOrd="0" destOrd="0" presId="urn:microsoft.com/office/officeart/2018/2/layout/IconVerticalSolidList"/>
    <dgm:cxn modelId="{64E206D2-04AD-4971-99A1-91D37453EF4A}" srcId="{3A15E596-76C1-4028-885F-A26F08554C05}" destId="{7BF36ACB-DD8B-413E-B005-E0842B456D34}" srcOrd="0" destOrd="0" parTransId="{975DBDB8-D2A8-455C-AA3F-BEA73920E268}" sibTransId="{007855BE-0A2D-42E6-BD92-0B8C9AAA38A3}"/>
    <dgm:cxn modelId="{190D6EEA-2C77-43B8-88D5-5CECB005386A}" srcId="{3A15E596-76C1-4028-885F-A26F08554C05}" destId="{562D490C-FC85-4887-BB75-118C472FA3C5}" srcOrd="1" destOrd="0" parTransId="{49C01D49-F92F-4BA5-91D2-7C0857D63C75}" sibTransId="{BAB862AD-BA6B-4FDB-937E-DC1367D50A7F}"/>
    <dgm:cxn modelId="{E795F24C-27F2-47F8-A1AD-51EF6E369081}" type="presParOf" srcId="{62A1142E-9175-459B-9F15-4C53C1C46CC7}" destId="{9C5CEE50-43AC-4400-8499-65D5CDFF1FEC}" srcOrd="0" destOrd="0" presId="urn:microsoft.com/office/officeart/2018/2/layout/IconVerticalSolidList"/>
    <dgm:cxn modelId="{BCAB0E9A-A74D-49D4-9987-8040AB162501}" type="presParOf" srcId="{9C5CEE50-43AC-4400-8499-65D5CDFF1FEC}" destId="{EA9759EF-391F-4664-B0DF-17D16378FF33}" srcOrd="0" destOrd="0" presId="urn:microsoft.com/office/officeart/2018/2/layout/IconVerticalSolidList"/>
    <dgm:cxn modelId="{F0E058E3-BEA6-4786-854A-117AE38FDC16}" type="presParOf" srcId="{9C5CEE50-43AC-4400-8499-65D5CDFF1FEC}" destId="{CB5917AA-16F8-46D2-BF4E-C14D62B11F00}" srcOrd="1" destOrd="0" presId="urn:microsoft.com/office/officeart/2018/2/layout/IconVerticalSolidList"/>
    <dgm:cxn modelId="{622DDCC4-A13A-4BCC-BEF9-39BC9AEFF4AA}" type="presParOf" srcId="{9C5CEE50-43AC-4400-8499-65D5CDFF1FEC}" destId="{1E79BE05-A7BA-4834-8B34-05AC6ABD241B}" srcOrd="2" destOrd="0" presId="urn:microsoft.com/office/officeart/2018/2/layout/IconVerticalSolidList"/>
    <dgm:cxn modelId="{D635F79B-1078-466A-9921-F4220BE911EF}" type="presParOf" srcId="{9C5CEE50-43AC-4400-8499-65D5CDFF1FEC}" destId="{852783C9-9FAF-467E-9487-7ADADABE84F9}" srcOrd="3" destOrd="0" presId="urn:microsoft.com/office/officeart/2018/2/layout/IconVerticalSolidList"/>
    <dgm:cxn modelId="{0229B3D6-0464-426D-8C73-10EFA197F29A}" type="presParOf" srcId="{62A1142E-9175-459B-9F15-4C53C1C46CC7}" destId="{7172FD36-32EF-424C-A411-72733142EBEC}" srcOrd="1" destOrd="0" presId="urn:microsoft.com/office/officeart/2018/2/layout/IconVerticalSolidList"/>
    <dgm:cxn modelId="{903B644A-3B48-4ECE-AF56-AA93FA9BC1B1}" type="presParOf" srcId="{62A1142E-9175-459B-9F15-4C53C1C46CC7}" destId="{E4D5EA34-1180-4E1E-B99E-593474125E0A}" srcOrd="2" destOrd="0" presId="urn:microsoft.com/office/officeart/2018/2/layout/IconVerticalSolidList"/>
    <dgm:cxn modelId="{E04B834E-F7CE-4BC4-B302-001DE81860F9}" type="presParOf" srcId="{E4D5EA34-1180-4E1E-B99E-593474125E0A}" destId="{2CC8E11E-E726-43BF-B5D4-37E471275F31}" srcOrd="0" destOrd="0" presId="urn:microsoft.com/office/officeart/2018/2/layout/IconVerticalSolidList"/>
    <dgm:cxn modelId="{C60E133E-4A98-42FE-965D-8D3E3012622E}" type="presParOf" srcId="{E4D5EA34-1180-4E1E-B99E-593474125E0A}" destId="{15445237-CDD3-4230-8A70-B57A2A737482}" srcOrd="1" destOrd="0" presId="urn:microsoft.com/office/officeart/2018/2/layout/IconVerticalSolidList"/>
    <dgm:cxn modelId="{8B0E4C94-C98C-4ACB-A4B7-C46A08D7F020}" type="presParOf" srcId="{E4D5EA34-1180-4E1E-B99E-593474125E0A}" destId="{3BD0B42C-700F-47B6-A2CA-F290DC07F045}" srcOrd="2" destOrd="0" presId="urn:microsoft.com/office/officeart/2018/2/layout/IconVerticalSolidList"/>
    <dgm:cxn modelId="{F50225E6-E26D-4082-ADE7-DDFF704F32D2}" type="presParOf" srcId="{E4D5EA34-1180-4E1E-B99E-593474125E0A}" destId="{8E8E6AFB-CEC3-4370-99F9-8CD123CD0A12}" srcOrd="3" destOrd="0" presId="urn:microsoft.com/office/officeart/2018/2/layout/IconVerticalSolidList"/>
    <dgm:cxn modelId="{6482F754-9109-4ADE-B04B-2BC5F5514D7F}" type="presParOf" srcId="{62A1142E-9175-459B-9F15-4C53C1C46CC7}" destId="{C00EEE02-12B8-46F4-A458-8EFA2DD648C9}" srcOrd="3" destOrd="0" presId="urn:microsoft.com/office/officeart/2018/2/layout/IconVerticalSolidList"/>
    <dgm:cxn modelId="{22ECEE01-DF6A-4DF6-9A89-0855A7A1380A}" type="presParOf" srcId="{62A1142E-9175-459B-9F15-4C53C1C46CC7}" destId="{77393F90-9695-40FD-B8B1-2E46A0CF6540}" srcOrd="4" destOrd="0" presId="urn:microsoft.com/office/officeart/2018/2/layout/IconVerticalSolidList"/>
    <dgm:cxn modelId="{A78D2D07-6BC5-4847-81C4-F1F4A815BEE2}" type="presParOf" srcId="{77393F90-9695-40FD-B8B1-2E46A0CF6540}" destId="{ABBF0411-4041-4B9E-8016-1DE9E373A891}" srcOrd="0" destOrd="0" presId="urn:microsoft.com/office/officeart/2018/2/layout/IconVerticalSolidList"/>
    <dgm:cxn modelId="{9E7A38A8-A2DE-4CD8-9AFB-671C81B005B4}" type="presParOf" srcId="{77393F90-9695-40FD-B8B1-2E46A0CF6540}" destId="{1AAD7F65-5064-4016-BE69-584EE09A0F91}" srcOrd="1" destOrd="0" presId="urn:microsoft.com/office/officeart/2018/2/layout/IconVerticalSolidList"/>
    <dgm:cxn modelId="{1BC136CC-7892-4204-8773-A8683D738C41}" type="presParOf" srcId="{77393F90-9695-40FD-B8B1-2E46A0CF6540}" destId="{23B103B3-1EEF-4252-81CD-360483F4D6AD}" srcOrd="2" destOrd="0" presId="urn:microsoft.com/office/officeart/2018/2/layout/IconVerticalSolidList"/>
    <dgm:cxn modelId="{B5EB57AC-E2E8-41D4-9646-DBC0CA59B4E1}" type="presParOf" srcId="{77393F90-9695-40FD-B8B1-2E46A0CF6540}" destId="{9C7AAA09-BEC3-4597-93FB-981ACC018D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191BF6-C0E7-4BE1-8563-E5B063082A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de-DE"/>
        </a:p>
      </dgm:t>
    </dgm:pt>
    <dgm:pt modelId="{1DA72A67-ACBC-4D63-9F4D-8836223B1D1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Mini-batch k-means</a:t>
          </a:r>
        </a:p>
      </dgm:t>
    </dgm:pt>
    <dgm:pt modelId="{7702CFA1-B5D6-42FA-8EC2-155F89E26C68}" type="parTrans" cxnId="{4B627220-CF72-475A-8FA3-3CE81C0B137F}">
      <dgm:prSet/>
      <dgm:spPr/>
      <dgm:t>
        <a:bodyPr/>
        <a:lstStyle/>
        <a:p>
          <a:endParaRPr lang="de-DE"/>
        </a:p>
      </dgm:t>
    </dgm:pt>
    <dgm:pt modelId="{E04B266D-2168-4819-B250-DBADC6A65A24}" type="sibTrans" cxnId="{4B627220-CF72-475A-8FA3-3CE81C0B137F}">
      <dgm:prSet/>
      <dgm:spPr/>
      <dgm:t>
        <a:bodyPr/>
        <a:lstStyle/>
        <a:p>
          <a:endParaRPr lang="de-DE"/>
        </a:p>
      </dgm:t>
    </dgm:pt>
    <dgm:pt modelId="{FB2587F3-DDF2-4DF1-9AF9-8A270B9CE35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How can we pick the mini-batches in practice?</a:t>
          </a:r>
        </a:p>
      </dgm:t>
    </dgm:pt>
    <dgm:pt modelId="{0469992E-1118-48DB-9E17-F443E612CEAC}" type="parTrans" cxnId="{91CD526D-20A5-4C5C-A95A-57594FD027AF}">
      <dgm:prSet/>
      <dgm:spPr/>
      <dgm:t>
        <a:bodyPr/>
        <a:lstStyle/>
        <a:p>
          <a:endParaRPr lang="de-DE"/>
        </a:p>
      </dgm:t>
    </dgm:pt>
    <dgm:pt modelId="{C8CE6C01-329D-4B97-AEE9-8196F6BFD720}" type="sibTrans" cxnId="{91CD526D-20A5-4C5C-A95A-57594FD027AF}">
      <dgm:prSet/>
      <dgm:spPr/>
      <dgm:t>
        <a:bodyPr/>
        <a:lstStyle/>
        <a:p>
          <a:endParaRPr lang="de-DE"/>
        </a:p>
      </dgm:t>
    </dgm:pt>
    <dgm:pt modelId="{AC7BB580-242D-4144-A1D2-511721EA532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K-means ++</a:t>
          </a:r>
        </a:p>
      </dgm:t>
    </dgm:pt>
    <dgm:pt modelId="{DCECB534-AB33-4C4D-AA55-FCC2F4E37852}" type="parTrans" cxnId="{BFB5856B-B282-4812-94FA-8B9C9936EE8C}">
      <dgm:prSet/>
      <dgm:spPr/>
      <dgm:t>
        <a:bodyPr/>
        <a:lstStyle/>
        <a:p>
          <a:endParaRPr lang="de-DE"/>
        </a:p>
      </dgm:t>
    </dgm:pt>
    <dgm:pt modelId="{0B731A3D-E6FF-4278-BD87-0CB86503E781}" type="sibTrans" cxnId="{BFB5856B-B282-4812-94FA-8B9C9936EE8C}">
      <dgm:prSet/>
      <dgm:spPr/>
      <dgm:t>
        <a:bodyPr/>
        <a:lstStyle/>
        <a:p>
          <a:endParaRPr lang="de-DE"/>
        </a:p>
      </dgm:t>
    </dgm:pt>
    <dgm:pt modelId="{2F5BDA19-7EE8-4A33-8558-ED0A163BFCB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How do we implement a probability into our algorithm?</a:t>
          </a:r>
        </a:p>
      </dgm:t>
    </dgm:pt>
    <dgm:pt modelId="{E0A06848-BEEC-4251-A4B2-391E653B5BFF}" type="parTrans" cxnId="{EE70F2E9-2E90-460B-8094-2B58275CEB32}">
      <dgm:prSet/>
      <dgm:spPr/>
      <dgm:t>
        <a:bodyPr/>
        <a:lstStyle/>
        <a:p>
          <a:endParaRPr lang="de-DE"/>
        </a:p>
      </dgm:t>
    </dgm:pt>
    <dgm:pt modelId="{AACA8372-6D73-4B79-918C-3C8B7ADDDC7E}" type="sibTrans" cxnId="{EE70F2E9-2E90-460B-8094-2B58275CEB32}">
      <dgm:prSet/>
      <dgm:spPr/>
      <dgm:t>
        <a:bodyPr/>
        <a:lstStyle/>
        <a:p>
          <a:endParaRPr lang="de-DE"/>
        </a:p>
      </dgm:t>
    </dgm:pt>
    <dgm:pt modelId="{2E0EDD71-BA2D-429A-B2BD-7FB546B210AD}" type="pres">
      <dgm:prSet presAssocID="{28191BF6-C0E7-4BE1-8563-E5B063082A8E}" presName="root" presStyleCnt="0">
        <dgm:presLayoutVars>
          <dgm:dir/>
          <dgm:resizeHandles val="exact"/>
        </dgm:presLayoutVars>
      </dgm:prSet>
      <dgm:spPr/>
    </dgm:pt>
    <dgm:pt modelId="{293CCBCB-2E71-4B09-B922-04D81DC17FE8}" type="pres">
      <dgm:prSet presAssocID="{1DA72A67-ACBC-4D63-9F4D-8836223B1D1D}" presName="compNode" presStyleCnt="0"/>
      <dgm:spPr/>
    </dgm:pt>
    <dgm:pt modelId="{D4FFE714-15F6-46E9-AAD0-A2102C6FBBCA}" type="pres">
      <dgm:prSet presAssocID="{1DA72A67-ACBC-4D63-9F4D-8836223B1D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415C7F41-5E38-459A-B378-0C2C8D70FC83}" type="pres">
      <dgm:prSet presAssocID="{1DA72A67-ACBC-4D63-9F4D-8836223B1D1D}" presName="iconSpace" presStyleCnt="0"/>
      <dgm:spPr/>
    </dgm:pt>
    <dgm:pt modelId="{F2237F71-37F0-4393-8FA5-7BBEDAE6CD59}" type="pres">
      <dgm:prSet presAssocID="{1DA72A67-ACBC-4D63-9F4D-8836223B1D1D}" presName="parTx" presStyleLbl="revTx" presStyleIdx="0" presStyleCnt="4">
        <dgm:presLayoutVars>
          <dgm:chMax val="0"/>
          <dgm:chPref val="0"/>
        </dgm:presLayoutVars>
      </dgm:prSet>
      <dgm:spPr/>
    </dgm:pt>
    <dgm:pt modelId="{0438CF04-6D53-4DEE-B178-8B7737C603BC}" type="pres">
      <dgm:prSet presAssocID="{1DA72A67-ACBC-4D63-9F4D-8836223B1D1D}" presName="txSpace" presStyleCnt="0"/>
      <dgm:spPr/>
    </dgm:pt>
    <dgm:pt modelId="{646FB427-1AE3-49DB-8F3C-627DAC367388}" type="pres">
      <dgm:prSet presAssocID="{1DA72A67-ACBC-4D63-9F4D-8836223B1D1D}" presName="desTx" presStyleLbl="revTx" presStyleIdx="1" presStyleCnt="4">
        <dgm:presLayoutVars/>
      </dgm:prSet>
      <dgm:spPr/>
    </dgm:pt>
    <dgm:pt modelId="{9BB61DAC-FBB9-4E40-A58D-5CD356A2E7B7}" type="pres">
      <dgm:prSet presAssocID="{E04B266D-2168-4819-B250-DBADC6A65A24}" presName="sibTrans" presStyleCnt="0"/>
      <dgm:spPr/>
    </dgm:pt>
    <dgm:pt modelId="{11387897-0D58-4D19-B56C-79BA3E2C63AD}" type="pres">
      <dgm:prSet presAssocID="{AC7BB580-242D-4144-A1D2-511721EA532B}" presName="compNode" presStyleCnt="0"/>
      <dgm:spPr/>
    </dgm:pt>
    <dgm:pt modelId="{27A9794F-E4E2-4C00-A6FA-71770201B55C}" type="pres">
      <dgm:prSet presAssocID="{AC7BB580-242D-4144-A1D2-511721EA53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4F5E3D4-A8A7-42B9-92E4-E97E66426579}" type="pres">
      <dgm:prSet presAssocID="{AC7BB580-242D-4144-A1D2-511721EA532B}" presName="iconSpace" presStyleCnt="0"/>
      <dgm:spPr/>
    </dgm:pt>
    <dgm:pt modelId="{6AD04034-E8FB-4330-9A61-941F7C1EE79A}" type="pres">
      <dgm:prSet presAssocID="{AC7BB580-242D-4144-A1D2-511721EA532B}" presName="parTx" presStyleLbl="revTx" presStyleIdx="2" presStyleCnt="4">
        <dgm:presLayoutVars>
          <dgm:chMax val="0"/>
          <dgm:chPref val="0"/>
        </dgm:presLayoutVars>
      </dgm:prSet>
      <dgm:spPr/>
    </dgm:pt>
    <dgm:pt modelId="{E38F9E20-D368-405C-A0F4-CFBAF50FC027}" type="pres">
      <dgm:prSet presAssocID="{AC7BB580-242D-4144-A1D2-511721EA532B}" presName="txSpace" presStyleCnt="0"/>
      <dgm:spPr/>
    </dgm:pt>
    <dgm:pt modelId="{046BDFA8-195F-4E6B-93C4-E9A1B565FDC6}" type="pres">
      <dgm:prSet presAssocID="{AC7BB580-242D-4144-A1D2-511721EA532B}" presName="desTx" presStyleLbl="revTx" presStyleIdx="3" presStyleCnt="4">
        <dgm:presLayoutVars/>
      </dgm:prSet>
      <dgm:spPr/>
    </dgm:pt>
  </dgm:ptLst>
  <dgm:cxnLst>
    <dgm:cxn modelId="{B2D6751C-E388-4448-AEEB-33918A49BC0F}" type="presOf" srcId="{2F5BDA19-7EE8-4A33-8558-ED0A163BFCBA}" destId="{046BDFA8-195F-4E6B-93C4-E9A1B565FDC6}" srcOrd="0" destOrd="0" presId="urn:microsoft.com/office/officeart/2018/5/layout/CenteredIconLabelDescriptionList"/>
    <dgm:cxn modelId="{4B627220-CF72-475A-8FA3-3CE81C0B137F}" srcId="{28191BF6-C0E7-4BE1-8563-E5B063082A8E}" destId="{1DA72A67-ACBC-4D63-9F4D-8836223B1D1D}" srcOrd="0" destOrd="0" parTransId="{7702CFA1-B5D6-42FA-8EC2-155F89E26C68}" sibTransId="{E04B266D-2168-4819-B250-DBADC6A65A24}"/>
    <dgm:cxn modelId="{82184A26-443D-4EFD-96B2-B6A4810FA203}" type="presOf" srcId="{1DA72A67-ACBC-4D63-9F4D-8836223B1D1D}" destId="{F2237F71-37F0-4393-8FA5-7BBEDAE6CD59}" srcOrd="0" destOrd="0" presId="urn:microsoft.com/office/officeart/2018/5/layout/CenteredIconLabelDescriptionList"/>
    <dgm:cxn modelId="{4DCFCB41-99E3-425A-A2EF-E665774FAEA9}" type="presOf" srcId="{28191BF6-C0E7-4BE1-8563-E5B063082A8E}" destId="{2E0EDD71-BA2D-429A-B2BD-7FB546B210AD}" srcOrd="0" destOrd="0" presId="urn:microsoft.com/office/officeart/2018/5/layout/CenteredIconLabelDescriptionList"/>
    <dgm:cxn modelId="{BFB5856B-B282-4812-94FA-8B9C9936EE8C}" srcId="{28191BF6-C0E7-4BE1-8563-E5B063082A8E}" destId="{AC7BB580-242D-4144-A1D2-511721EA532B}" srcOrd="1" destOrd="0" parTransId="{DCECB534-AB33-4C4D-AA55-FCC2F4E37852}" sibTransId="{0B731A3D-E6FF-4278-BD87-0CB86503E781}"/>
    <dgm:cxn modelId="{91CD526D-20A5-4C5C-A95A-57594FD027AF}" srcId="{1DA72A67-ACBC-4D63-9F4D-8836223B1D1D}" destId="{FB2587F3-DDF2-4DF1-9AF9-8A270B9CE35D}" srcOrd="0" destOrd="0" parTransId="{0469992E-1118-48DB-9E17-F443E612CEAC}" sibTransId="{C8CE6C01-329D-4B97-AEE9-8196F6BFD720}"/>
    <dgm:cxn modelId="{55E43954-2A57-4584-9573-FF9CD8157E3E}" type="presOf" srcId="{FB2587F3-DDF2-4DF1-9AF9-8A270B9CE35D}" destId="{646FB427-1AE3-49DB-8F3C-627DAC367388}" srcOrd="0" destOrd="0" presId="urn:microsoft.com/office/officeart/2018/5/layout/CenteredIconLabelDescriptionList"/>
    <dgm:cxn modelId="{ECE227B7-570E-41EF-8764-0C7ABC05E5AD}" type="presOf" srcId="{AC7BB580-242D-4144-A1D2-511721EA532B}" destId="{6AD04034-E8FB-4330-9A61-941F7C1EE79A}" srcOrd="0" destOrd="0" presId="urn:microsoft.com/office/officeart/2018/5/layout/CenteredIconLabelDescriptionList"/>
    <dgm:cxn modelId="{EE70F2E9-2E90-460B-8094-2B58275CEB32}" srcId="{AC7BB580-242D-4144-A1D2-511721EA532B}" destId="{2F5BDA19-7EE8-4A33-8558-ED0A163BFCBA}" srcOrd="0" destOrd="0" parTransId="{E0A06848-BEEC-4251-A4B2-391E653B5BFF}" sibTransId="{AACA8372-6D73-4B79-918C-3C8B7ADDDC7E}"/>
    <dgm:cxn modelId="{DD47FEC4-3064-4F5A-9757-506A5F417796}" type="presParOf" srcId="{2E0EDD71-BA2D-429A-B2BD-7FB546B210AD}" destId="{293CCBCB-2E71-4B09-B922-04D81DC17FE8}" srcOrd="0" destOrd="0" presId="urn:microsoft.com/office/officeart/2018/5/layout/CenteredIconLabelDescriptionList"/>
    <dgm:cxn modelId="{1F98684B-3568-4108-AA45-6923EB835675}" type="presParOf" srcId="{293CCBCB-2E71-4B09-B922-04D81DC17FE8}" destId="{D4FFE714-15F6-46E9-AAD0-A2102C6FBBCA}" srcOrd="0" destOrd="0" presId="urn:microsoft.com/office/officeart/2018/5/layout/CenteredIconLabelDescriptionList"/>
    <dgm:cxn modelId="{BFA51CF6-A25F-4530-A124-EBBD4F5E09FF}" type="presParOf" srcId="{293CCBCB-2E71-4B09-B922-04D81DC17FE8}" destId="{415C7F41-5E38-459A-B378-0C2C8D70FC83}" srcOrd="1" destOrd="0" presId="urn:microsoft.com/office/officeart/2018/5/layout/CenteredIconLabelDescriptionList"/>
    <dgm:cxn modelId="{24ECD79E-A08B-49A6-BCB7-7C69027DAC94}" type="presParOf" srcId="{293CCBCB-2E71-4B09-B922-04D81DC17FE8}" destId="{F2237F71-37F0-4393-8FA5-7BBEDAE6CD59}" srcOrd="2" destOrd="0" presId="urn:microsoft.com/office/officeart/2018/5/layout/CenteredIconLabelDescriptionList"/>
    <dgm:cxn modelId="{FAA066B6-5064-4EA3-BADC-22984ECF9CAE}" type="presParOf" srcId="{293CCBCB-2E71-4B09-B922-04D81DC17FE8}" destId="{0438CF04-6D53-4DEE-B178-8B7737C603BC}" srcOrd="3" destOrd="0" presId="urn:microsoft.com/office/officeart/2018/5/layout/CenteredIconLabelDescriptionList"/>
    <dgm:cxn modelId="{292928CC-D9BC-4ED9-8F42-960256764D0C}" type="presParOf" srcId="{293CCBCB-2E71-4B09-B922-04D81DC17FE8}" destId="{646FB427-1AE3-49DB-8F3C-627DAC367388}" srcOrd="4" destOrd="0" presId="urn:microsoft.com/office/officeart/2018/5/layout/CenteredIconLabelDescriptionList"/>
    <dgm:cxn modelId="{DBEE5356-CC44-47DE-943A-9E9B7D346A03}" type="presParOf" srcId="{2E0EDD71-BA2D-429A-B2BD-7FB546B210AD}" destId="{9BB61DAC-FBB9-4E40-A58D-5CD356A2E7B7}" srcOrd="1" destOrd="0" presId="urn:microsoft.com/office/officeart/2018/5/layout/CenteredIconLabelDescriptionList"/>
    <dgm:cxn modelId="{EAB1BE89-AF70-424A-B1C6-93DF74E3A4DF}" type="presParOf" srcId="{2E0EDD71-BA2D-429A-B2BD-7FB546B210AD}" destId="{11387897-0D58-4D19-B56C-79BA3E2C63AD}" srcOrd="2" destOrd="0" presId="urn:microsoft.com/office/officeart/2018/5/layout/CenteredIconLabelDescriptionList"/>
    <dgm:cxn modelId="{D7BF8E74-88C6-4A3A-BA4E-5BC13F5E6C97}" type="presParOf" srcId="{11387897-0D58-4D19-B56C-79BA3E2C63AD}" destId="{27A9794F-E4E2-4C00-A6FA-71770201B55C}" srcOrd="0" destOrd="0" presId="urn:microsoft.com/office/officeart/2018/5/layout/CenteredIconLabelDescriptionList"/>
    <dgm:cxn modelId="{AC453CB8-AB04-4A3E-8255-F5064B8E8B68}" type="presParOf" srcId="{11387897-0D58-4D19-B56C-79BA3E2C63AD}" destId="{54F5E3D4-A8A7-42B9-92E4-E97E66426579}" srcOrd="1" destOrd="0" presId="urn:microsoft.com/office/officeart/2018/5/layout/CenteredIconLabelDescriptionList"/>
    <dgm:cxn modelId="{C228E24E-14D7-4DE8-97C4-5580E76B5A3B}" type="presParOf" srcId="{11387897-0D58-4D19-B56C-79BA3E2C63AD}" destId="{6AD04034-E8FB-4330-9A61-941F7C1EE79A}" srcOrd="2" destOrd="0" presId="urn:microsoft.com/office/officeart/2018/5/layout/CenteredIconLabelDescriptionList"/>
    <dgm:cxn modelId="{B5218220-B018-4548-BF06-958278C4E118}" type="presParOf" srcId="{11387897-0D58-4D19-B56C-79BA3E2C63AD}" destId="{E38F9E20-D368-405C-A0F4-CFBAF50FC027}" srcOrd="3" destOrd="0" presId="urn:microsoft.com/office/officeart/2018/5/layout/CenteredIconLabelDescriptionList"/>
    <dgm:cxn modelId="{E5162217-F6A4-4BA7-A45A-ACAAE91CA4E4}" type="presParOf" srcId="{11387897-0D58-4D19-B56C-79BA3E2C63AD}" destId="{046BDFA8-195F-4E6B-93C4-E9A1B565FDC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9CAEE-857D-4E3F-8312-AB8FBC9AE9C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D1452585-D045-43F4-AB51-BDD167692CA3}">
      <dgm:prSet phldrT="[Text]"/>
      <dgm:spPr/>
      <dgm:t>
        <a:bodyPr/>
        <a:lstStyle/>
        <a:p>
          <a:r>
            <a:rPr lang="de-DE"/>
            <a:t>Basic K-means</a:t>
          </a:r>
        </a:p>
      </dgm:t>
    </dgm:pt>
    <dgm:pt modelId="{E6D279F3-3345-4248-9537-7F88D714F4B8}" type="parTrans" cxnId="{15A9BE5F-9914-4740-9223-C5C5D97A839F}">
      <dgm:prSet/>
      <dgm:spPr/>
      <dgm:t>
        <a:bodyPr/>
        <a:lstStyle/>
        <a:p>
          <a:endParaRPr lang="de-DE"/>
        </a:p>
      </dgm:t>
    </dgm:pt>
    <dgm:pt modelId="{AAAC775E-5AA2-4EE3-86BC-07863C830B07}" type="sibTrans" cxnId="{15A9BE5F-9914-4740-9223-C5C5D97A839F}">
      <dgm:prSet/>
      <dgm:spPr/>
      <dgm:t>
        <a:bodyPr/>
        <a:lstStyle/>
        <a:p>
          <a:endParaRPr lang="de-DE"/>
        </a:p>
      </dgm:t>
    </dgm:pt>
    <dgm:pt modelId="{BF4CA065-3E53-4ACA-AE76-A0462DA3000D}">
      <dgm:prSet phldrT="[Text]"/>
      <dgm:spPr/>
      <dgm:t>
        <a:bodyPr/>
        <a:lstStyle/>
        <a:p>
          <a:r>
            <a:rPr lang="de-DE"/>
            <a:t>Mini-batch</a:t>
          </a:r>
        </a:p>
      </dgm:t>
    </dgm:pt>
    <dgm:pt modelId="{AB5C326C-A10F-431E-AFC6-E200FBF0C102}" type="parTrans" cxnId="{38DCC982-C651-4FC1-AF52-DF8BBE09CCB3}">
      <dgm:prSet/>
      <dgm:spPr/>
      <dgm:t>
        <a:bodyPr/>
        <a:lstStyle/>
        <a:p>
          <a:endParaRPr lang="de-DE"/>
        </a:p>
      </dgm:t>
    </dgm:pt>
    <dgm:pt modelId="{E36A9354-5DD8-45B2-853E-887C66AFE4E9}" type="sibTrans" cxnId="{38DCC982-C651-4FC1-AF52-DF8BBE09CCB3}">
      <dgm:prSet/>
      <dgm:spPr/>
      <dgm:t>
        <a:bodyPr/>
        <a:lstStyle/>
        <a:p>
          <a:endParaRPr lang="de-DE"/>
        </a:p>
      </dgm:t>
    </dgm:pt>
    <dgm:pt modelId="{A53521A3-6AF6-4929-931D-3CE8A841275B}">
      <dgm:prSet phldrT="[Text]"/>
      <dgm:spPr/>
      <dgm:t>
        <a:bodyPr/>
        <a:lstStyle/>
        <a:p>
          <a:r>
            <a:rPr lang="de-DE"/>
            <a:t>K-means ++</a:t>
          </a:r>
        </a:p>
      </dgm:t>
    </dgm:pt>
    <dgm:pt modelId="{1A9B3FE8-9F88-4C4E-A72D-439DFB7431F1}" type="parTrans" cxnId="{E5586EE9-0DE5-4276-9E29-7D2E7A816C63}">
      <dgm:prSet/>
      <dgm:spPr/>
      <dgm:t>
        <a:bodyPr/>
        <a:lstStyle/>
        <a:p>
          <a:endParaRPr lang="de-DE"/>
        </a:p>
      </dgm:t>
    </dgm:pt>
    <dgm:pt modelId="{63C14E5F-DF1D-403C-8AF5-5D6053E07D8F}" type="sibTrans" cxnId="{E5586EE9-0DE5-4276-9E29-7D2E7A816C63}">
      <dgm:prSet/>
      <dgm:spPr/>
      <dgm:t>
        <a:bodyPr/>
        <a:lstStyle/>
        <a:p>
          <a:endParaRPr lang="de-DE"/>
        </a:p>
      </dgm:t>
    </dgm:pt>
    <dgm:pt modelId="{64511F5C-32F7-4C9E-9A3A-604BB64D9925}">
      <dgm:prSet/>
      <dgm:spPr/>
      <dgm:t>
        <a:bodyPr/>
        <a:lstStyle/>
        <a:p>
          <a:r>
            <a:rPr lang="de-DE"/>
            <a:t>Clean-up duty</a:t>
          </a:r>
        </a:p>
      </dgm:t>
    </dgm:pt>
    <dgm:pt modelId="{2E0D002B-D54D-4F44-9D68-674567AB5E73}" type="parTrans" cxnId="{ABD62767-B6E7-4C6C-8933-814F9952E132}">
      <dgm:prSet/>
      <dgm:spPr/>
      <dgm:t>
        <a:bodyPr/>
        <a:lstStyle/>
        <a:p>
          <a:endParaRPr lang="de-DE"/>
        </a:p>
      </dgm:t>
    </dgm:pt>
    <dgm:pt modelId="{972E7A3E-5EC8-4BF0-971D-FC94E2F88E88}" type="sibTrans" cxnId="{ABD62767-B6E7-4C6C-8933-814F9952E132}">
      <dgm:prSet/>
      <dgm:spPr/>
      <dgm:t>
        <a:bodyPr/>
        <a:lstStyle/>
        <a:p>
          <a:endParaRPr lang="de-DE"/>
        </a:p>
      </dgm:t>
    </dgm:pt>
    <dgm:pt modelId="{834DA2EA-2256-4B5A-9E17-E09BAE6823C6}" type="pres">
      <dgm:prSet presAssocID="{02F9CAEE-857D-4E3F-8312-AB8FBC9AE9CA}" presName="outerComposite" presStyleCnt="0">
        <dgm:presLayoutVars>
          <dgm:chMax val="5"/>
          <dgm:dir/>
          <dgm:resizeHandles val="exact"/>
        </dgm:presLayoutVars>
      </dgm:prSet>
      <dgm:spPr/>
    </dgm:pt>
    <dgm:pt modelId="{F066D56C-EBE4-49C7-9C9F-99C12CA52791}" type="pres">
      <dgm:prSet presAssocID="{02F9CAEE-857D-4E3F-8312-AB8FBC9AE9CA}" presName="dummyMaxCanvas" presStyleCnt="0">
        <dgm:presLayoutVars/>
      </dgm:prSet>
      <dgm:spPr/>
    </dgm:pt>
    <dgm:pt modelId="{2CDC0D84-0D0B-4E8A-B22D-6955D57AD621}" type="pres">
      <dgm:prSet presAssocID="{02F9CAEE-857D-4E3F-8312-AB8FBC9AE9CA}" presName="FourNodes_1" presStyleLbl="node1" presStyleIdx="0" presStyleCnt="4">
        <dgm:presLayoutVars>
          <dgm:bulletEnabled val="1"/>
        </dgm:presLayoutVars>
      </dgm:prSet>
      <dgm:spPr/>
    </dgm:pt>
    <dgm:pt modelId="{2F700EFD-8ACC-4B71-B6A9-6E49B9902083}" type="pres">
      <dgm:prSet presAssocID="{02F9CAEE-857D-4E3F-8312-AB8FBC9AE9CA}" presName="FourNodes_2" presStyleLbl="node1" presStyleIdx="1" presStyleCnt="4">
        <dgm:presLayoutVars>
          <dgm:bulletEnabled val="1"/>
        </dgm:presLayoutVars>
      </dgm:prSet>
      <dgm:spPr/>
    </dgm:pt>
    <dgm:pt modelId="{A970F92C-9372-44CD-8005-C3CBC3C6D09B}" type="pres">
      <dgm:prSet presAssocID="{02F9CAEE-857D-4E3F-8312-AB8FBC9AE9CA}" presName="FourNodes_3" presStyleLbl="node1" presStyleIdx="2" presStyleCnt="4">
        <dgm:presLayoutVars>
          <dgm:bulletEnabled val="1"/>
        </dgm:presLayoutVars>
      </dgm:prSet>
      <dgm:spPr/>
    </dgm:pt>
    <dgm:pt modelId="{63E5F04D-6463-48CC-8B14-F6DEFF88A407}" type="pres">
      <dgm:prSet presAssocID="{02F9CAEE-857D-4E3F-8312-AB8FBC9AE9CA}" presName="FourNodes_4" presStyleLbl="node1" presStyleIdx="3" presStyleCnt="4">
        <dgm:presLayoutVars>
          <dgm:bulletEnabled val="1"/>
        </dgm:presLayoutVars>
      </dgm:prSet>
      <dgm:spPr/>
    </dgm:pt>
    <dgm:pt modelId="{9B7B63C6-5516-4608-AD9E-5F13932FA9DE}" type="pres">
      <dgm:prSet presAssocID="{02F9CAEE-857D-4E3F-8312-AB8FBC9AE9CA}" presName="FourConn_1-2" presStyleLbl="fgAccFollowNode1" presStyleIdx="0" presStyleCnt="3">
        <dgm:presLayoutVars>
          <dgm:bulletEnabled val="1"/>
        </dgm:presLayoutVars>
      </dgm:prSet>
      <dgm:spPr/>
    </dgm:pt>
    <dgm:pt modelId="{196EF17F-455F-401B-AD83-AB7E932F1B32}" type="pres">
      <dgm:prSet presAssocID="{02F9CAEE-857D-4E3F-8312-AB8FBC9AE9CA}" presName="FourConn_2-3" presStyleLbl="fgAccFollowNode1" presStyleIdx="1" presStyleCnt="3">
        <dgm:presLayoutVars>
          <dgm:bulletEnabled val="1"/>
        </dgm:presLayoutVars>
      </dgm:prSet>
      <dgm:spPr/>
    </dgm:pt>
    <dgm:pt modelId="{EA0EEBDC-D371-49EF-9837-816E61D74183}" type="pres">
      <dgm:prSet presAssocID="{02F9CAEE-857D-4E3F-8312-AB8FBC9AE9CA}" presName="FourConn_3-4" presStyleLbl="fgAccFollowNode1" presStyleIdx="2" presStyleCnt="3">
        <dgm:presLayoutVars>
          <dgm:bulletEnabled val="1"/>
        </dgm:presLayoutVars>
      </dgm:prSet>
      <dgm:spPr/>
    </dgm:pt>
    <dgm:pt modelId="{DB39D30C-EDA4-43F9-B467-1080221B4ED3}" type="pres">
      <dgm:prSet presAssocID="{02F9CAEE-857D-4E3F-8312-AB8FBC9AE9CA}" presName="FourNodes_1_text" presStyleLbl="node1" presStyleIdx="3" presStyleCnt="4">
        <dgm:presLayoutVars>
          <dgm:bulletEnabled val="1"/>
        </dgm:presLayoutVars>
      </dgm:prSet>
      <dgm:spPr/>
    </dgm:pt>
    <dgm:pt modelId="{B0BC79E9-7B8B-46F5-B47B-63734DB655BC}" type="pres">
      <dgm:prSet presAssocID="{02F9CAEE-857D-4E3F-8312-AB8FBC9AE9CA}" presName="FourNodes_2_text" presStyleLbl="node1" presStyleIdx="3" presStyleCnt="4">
        <dgm:presLayoutVars>
          <dgm:bulletEnabled val="1"/>
        </dgm:presLayoutVars>
      </dgm:prSet>
      <dgm:spPr/>
    </dgm:pt>
    <dgm:pt modelId="{AC47EB1D-0E4E-45CF-BA92-A33500C852C4}" type="pres">
      <dgm:prSet presAssocID="{02F9CAEE-857D-4E3F-8312-AB8FBC9AE9CA}" presName="FourNodes_3_text" presStyleLbl="node1" presStyleIdx="3" presStyleCnt="4">
        <dgm:presLayoutVars>
          <dgm:bulletEnabled val="1"/>
        </dgm:presLayoutVars>
      </dgm:prSet>
      <dgm:spPr/>
    </dgm:pt>
    <dgm:pt modelId="{2DBCB018-ACBB-447B-91D6-7C792318C814}" type="pres">
      <dgm:prSet presAssocID="{02F9CAEE-857D-4E3F-8312-AB8FBC9AE9C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1511B18-1715-4C26-9D67-E772DC767B4F}" type="presOf" srcId="{D1452585-D045-43F4-AB51-BDD167692CA3}" destId="{DB39D30C-EDA4-43F9-B467-1080221B4ED3}" srcOrd="1" destOrd="0" presId="urn:microsoft.com/office/officeart/2005/8/layout/vProcess5"/>
    <dgm:cxn modelId="{EAC78923-E13E-475B-805B-A83E1385FAF2}" type="presOf" srcId="{D1452585-D045-43F4-AB51-BDD167692CA3}" destId="{2CDC0D84-0D0B-4E8A-B22D-6955D57AD621}" srcOrd="0" destOrd="0" presId="urn:microsoft.com/office/officeart/2005/8/layout/vProcess5"/>
    <dgm:cxn modelId="{625E7E3E-E666-42C6-B46C-821195855959}" type="presOf" srcId="{63C14E5F-DF1D-403C-8AF5-5D6053E07D8F}" destId="{EA0EEBDC-D371-49EF-9837-816E61D74183}" srcOrd="0" destOrd="0" presId="urn:microsoft.com/office/officeart/2005/8/layout/vProcess5"/>
    <dgm:cxn modelId="{15A9BE5F-9914-4740-9223-C5C5D97A839F}" srcId="{02F9CAEE-857D-4E3F-8312-AB8FBC9AE9CA}" destId="{D1452585-D045-43F4-AB51-BDD167692CA3}" srcOrd="0" destOrd="0" parTransId="{E6D279F3-3345-4248-9537-7F88D714F4B8}" sibTransId="{AAAC775E-5AA2-4EE3-86BC-07863C830B07}"/>
    <dgm:cxn modelId="{ABD62767-B6E7-4C6C-8933-814F9952E132}" srcId="{02F9CAEE-857D-4E3F-8312-AB8FBC9AE9CA}" destId="{64511F5C-32F7-4C9E-9A3A-604BB64D9925}" srcOrd="3" destOrd="0" parTransId="{2E0D002B-D54D-4F44-9D68-674567AB5E73}" sibTransId="{972E7A3E-5EC8-4BF0-971D-FC94E2F88E88}"/>
    <dgm:cxn modelId="{7EABF84A-4843-48DD-A747-0D70C015AF9E}" type="presOf" srcId="{BF4CA065-3E53-4ACA-AE76-A0462DA3000D}" destId="{2F700EFD-8ACC-4B71-B6A9-6E49B9902083}" srcOrd="0" destOrd="0" presId="urn:microsoft.com/office/officeart/2005/8/layout/vProcess5"/>
    <dgm:cxn modelId="{12ED1759-7F18-4D7B-8870-8A1A51910B5F}" type="presOf" srcId="{64511F5C-32F7-4C9E-9A3A-604BB64D9925}" destId="{63E5F04D-6463-48CC-8B14-F6DEFF88A407}" srcOrd="0" destOrd="0" presId="urn:microsoft.com/office/officeart/2005/8/layout/vProcess5"/>
    <dgm:cxn modelId="{EFA38C80-C1B0-4FAE-98EF-1ABA98C8CF76}" type="presOf" srcId="{A53521A3-6AF6-4929-931D-3CE8A841275B}" destId="{A970F92C-9372-44CD-8005-C3CBC3C6D09B}" srcOrd="0" destOrd="0" presId="urn:microsoft.com/office/officeart/2005/8/layout/vProcess5"/>
    <dgm:cxn modelId="{38DCC982-C651-4FC1-AF52-DF8BBE09CCB3}" srcId="{02F9CAEE-857D-4E3F-8312-AB8FBC9AE9CA}" destId="{BF4CA065-3E53-4ACA-AE76-A0462DA3000D}" srcOrd="1" destOrd="0" parTransId="{AB5C326C-A10F-431E-AFC6-E200FBF0C102}" sibTransId="{E36A9354-5DD8-45B2-853E-887C66AFE4E9}"/>
    <dgm:cxn modelId="{950D5AB9-1325-4BCB-8F53-C4D4B5DDB77C}" type="presOf" srcId="{BF4CA065-3E53-4ACA-AE76-A0462DA3000D}" destId="{B0BC79E9-7B8B-46F5-B47B-63734DB655BC}" srcOrd="1" destOrd="0" presId="urn:microsoft.com/office/officeart/2005/8/layout/vProcess5"/>
    <dgm:cxn modelId="{3EB538C4-D953-4B03-82D1-ACA6697A2648}" type="presOf" srcId="{AAAC775E-5AA2-4EE3-86BC-07863C830B07}" destId="{9B7B63C6-5516-4608-AD9E-5F13932FA9DE}" srcOrd="0" destOrd="0" presId="urn:microsoft.com/office/officeart/2005/8/layout/vProcess5"/>
    <dgm:cxn modelId="{CC2FE2D2-FBE4-4FBF-A5FE-2092FB6CD802}" type="presOf" srcId="{02F9CAEE-857D-4E3F-8312-AB8FBC9AE9CA}" destId="{834DA2EA-2256-4B5A-9E17-E09BAE6823C6}" srcOrd="0" destOrd="0" presId="urn:microsoft.com/office/officeart/2005/8/layout/vProcess5"/>
    <dgm:cxn modelId="{00C07FD3-5FE7-4DAA-8614-D71C839C5058}" type="presOf" srcId="{A53521A3-6AF6-4929-931D-3CE8A841275B}" destId="{AC47EB1D-0E4E-45CF-BA92-A33500C852C4}" srcOrd="1" destOrd="0" presId="urn:microsoft.com/office/officeart/2005/8/layout/vProcess5"/>
    <dgm:cxn modelId="{E5586EE9-0DE5-4276-9E29-7D2E7A816C63}" srcId="{02F9CAEE-857D-4E3F-8312-AB8FBC9AE9CA}" destId="{A53521A3-6AF6-4929-931D-3CE8A841275B}" srcOrd="2" destOrd="0" parTransId="{1A9B3FE8-9F88-4C4E-A72D-439DFB7431F1}" sibTransId="{63C14E5F-DF1D-403C-8AF5-5D6053E07D8F}"/>
    <dgm:cxn modelId="{3CB966EB-05BD-43CF-BD89-D5FDF25D3924}" type="presOf" srcId="{E36A9354-5DD8-45B2-853E-887C66AFE4E9}" destId="{196EF17F-455F-401B-AD83-AB7E932F1B32}" srcOrd="0" destOrd="0" presId="urn:microsoft.com/office/officeart/2005/8/layout/vProcess5"/>
    <dgm:cxn modelId="{FAA674FF-4D89-4CC6-812F-B1BAAA795F2A}" type="presOf" srcId="{64511F5C-32F7-4C9E-9A3A-604BB64D9925}" destId="{2DBCB018-ACBB-447B-91D6-7C792318C814}" srcOrd="1" destOrd="0" presId="urn:microsoft.com/office/officeart/2005/8/layout/vProcess5"/>
    <dgm:cxn modelId="{43B76257-9070-47CF-AF98-6FF66B264CD1}" type="presParOf" srcId="{834DA2EA-2256-4B5A-9E17-E09BAE6823C6}" destId="{F066D56C-EBE4-49C7-9C9F-99C12CA52791}" srcOrd="0" destOrd="0" presId="urn:microsoft.com/office/officeart/2005/8/layout/vProcess5"/>
    <dgm:cxn modelId="{5FF80187-5ADE-4F47-A567-E3DE1FA358B0}" type="presParOf" srcId="{834DA2EA-2256-4B5A-9E17-E09BAE6823C6}" destId="{2CDC0D84-0D0B-4E8A-B22D-6955D57AD621}" srcOrd="1" destOrd="0" presId="urn:microsoft.com/office/officeart/2005/8/layout/vProcess5"/>
    <dgm:cxn modelId="{13F1C0C2-7BFF-47FE-8014-06C4D5601F02}" type="presParOf" srcId="{834DA2EA-2256-4B5A-9E17-E09BAE6823C6}" destId="{2F700EFD-8ACC-4B71-B6A9-6E49B9902083}" srcOrd="2" destOrd="0" presId="urn:microsoft.com/office/officeart/2005/8/layout/vProcess5"/>
    <dgm:cxn modelId="{4A1E63CD-4B2B-43E6-A08C-7899B651626D}" type="presParOf" srcId="{834DA2EA-2256-4B5A-9E17-E09BAE6823C6}" destId="{A970F92C-9372-44CD-8005-C3CBC3C6D09B}" srcOrd="3" destOrd="0" presId="urn:microsoft.com/office/officeart/2005/8/layout/vProcess5"/>
    <dgm:cxn modelId="{692D7746-542B-4E0E-9E5B-CCE140016310}" type="presParOf" srcId="{834DA2EA-2256-4B5A-9E17-E09BAE6823C6}" destId="{63E5F04D-6463-48CC-8B14-F6DEFF88A407}" srcOrd="4" destOrd="0" presId="urn:microsoft.com/office/officeart/2005/8/layout/vProcess5"/>
    <dgm:cxn modelId="{BFF2015F-81DE-4F66-B115-C98C851B59B7}" type="presParOf" srcId="{834DA2EA-2256-4B5A-9E17-E09BAE6823C6}" destId="{9B7B63C6-5516-4608-AD9E-5F13932FA9DE}" srcOrd="5" destOrd="0" presId="urn:microsoft.com/office/officeart/2005/8/layout/vProcess5"/>
    <dgm:cxn modelId="{A887D9B1-AF7D-4BFB-82E4-20BE00879503}" type="presParOf" srcId="{834DA2EA-2256-4B5A-9E17-E09BAE6823C6}" destId="{196EF17F-455F-401B-AD83-AB7E932F1B32}" srcOrd="6" destOrd="0" presId="urn:microsoft.com/office/officeart/2005/8/layout/vProcess5"/>
    <dgm:cxn modelId="{E246CFA9-8491-43C1-938E-86D440EC8B48}" type="presParOf" srcId="{834DA2EA-2256-4B5A-9E17-E09BAE6823C6}" destId="{EA0EEBDC-D371-49EF-9837-816E61D74183}" srcOrd="7" destOrd="0" presId="urn:microsoft.com/office/officeart/2005/8/layout/vProcess5"/>
    <dgm:cxn modelId="{811E2380-B7AF-4F62-83D3-88D29611F5D8}" type="presParOf" srcId="{834DA2EA-2256-4B5A-9E17-E09BAE6823C6}" destId="{DB39D30C-EDA4-43F9-B467-1080221B4ED3}" srcOrd="8" destOrd="0" presId="urn:microsoft.com/office/officeart/2005/8/layout/vProcess5"/>
    <dgm:cxn modelId="{CBDB7A6C-9512-4B62-9815-372656CF6BAA}" type="presParOf" srcId="{834DA2EA-2256-4B5A-9E17-E09BAE6823C6}" destId="{B0BC79E9-7B8B-46F5-B47B-63734DB655BC}" srcOrd="9" destOrd="0" presId="urn:microsoft.com/office/officeart/2005/8/layout/vProcess5"/>
    <dgm:cxn modelId="{269EA505-9ADC-4B2B-8C49-D466C4701D61}" type="presParOf" srcId="{834DA2EA-2256-4B5A-9E17-E09BAE6823C6}" destId="{AC47EB1D-0E4E-45CF-BA92-A33500C852C4}" srcOrd="10" destOrd="0" presId="urn:microsoft.com/office/officeart/2005/8/layout/vProcess5"/>
    <dgm:cxn modelId="{78973158-D8A9-4ABC-A3FE-A6B6AD4B7BB5}" type="presParOf" srcId="{834DA2EA-2256-4B5A-9E17-E09BAE6823C6}" destId="{2DBCB018-ACBB-447B-91D6-7C792318C81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46A4B-5E5C-458D-9FF6-6AEB80F56EF4}">
      <dsp:nvSpPr>
        <dsp:cNvPr id="0" name=""/>
        <dsp:cNvSpPr/>
      </dsp:nvSpPr>
      <dsp:spPr>
        <a:xfrm>
          <a:off x="0" y="0"/>
          <a:ext cx="994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67554-5D93-4C7C-975E-51C07C9DCD2D}">
      <dsp:nvSpPr>
        <dsp:cNvPr id="0" name=""/>
        <dsp:cNvSpPr/>
      </dsp:nvSpPr>
      <dsp:spPr>
        <a:xfrm>
          <a:off x="0" y="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Information on the dataset</a:t>
          </a:r>
          <a:endParaRPr lang="en-US" sz="4300" kern="1200"/>
        </a:p>
      </dsp:txBody>
      <dsp:txXfrm>
        <a:off x="0" y="0"/>
        <a:ext cx="9946056" cy="895350"/>
      </dsp:txXfrm>
    </dsp:sp>
    <dsp:sp modelId="{5FA4E596-E14D-4D69-AE63-68B4F4C129DB}">
      <dsp:nvSpPr>
        <dsp:cNvPr id="0" name=""/>
        <dsp:cNvSpPr/>
      </dsp:nvSpPr>
      <dsp:spPr>
        <a:xfrm>
          <a:off x="0" y="895350"/>
          <a:ext cx="99460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622C3-DC91-4F84-9324-AE5BF6501279}">
      <dsp:nvSpPr>
        <dsp:cNvPr id="0" name=""/>
        <dsp:cNvSpPr/>
      </dsp:nvSpPr>
      <dsp:spPr>
        <a:xfrm>
          <a:off x="0" y="8953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Filtering of data</a:t>
          </a:r>
          <a:endParaRPr lang="en-US" sz="4300" kern="1200"/>
        </a:p>
      </dsp:txBody>
      <dsp:txXfrm>
        <a:off x="0" y="895350"/>
        <a:ext cx="9946056" cy="895350"/>
      </dsp:txXfrm>
    </dsp:sp>
    <dsp:sp modelId="{6947D9FF-2A70-4BCE-9812-629FC9B9D8E6}">
      <dsp:nvSpPr>
        <dsp:cNvPr id="0" name=""/>
        <dsp:cNvSpPr/>
      </dsp:nvSpPr>
      <dsp:spPr>
        <a:xfrm>
          <a:off x="0" y="1790700"/>
          <a:ext cx="99460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A8596-5966-4DFE-AE1C-CA5A236EE061}">
      <dsp:nvSpPr>
        <dsp:cNvPr id="0" name=""/>
        <dsp:cNvSpPr/>
      </dsp:nvSpPr>
      <dsp:spPr>
        <a:xfrm>
          <a:off x="0" y="179070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Progress and results</a:t>
          </a:r>
          <a:endParaRPr lang="en-US" sz="4300" kern="1200"/>
        </a:p>
      </dsp:txBody>
      <dsp:txXfrm>
        <a:off x="0" y="1790700"/>
        <a:ext cx="9946056" cy="895350"/>
      </dsp:txXfrm>
    </dsp:sp>
    <dsp:sp modelId="{F1462DA8-230C-4972-8A66-E74105B3285C}">
      <dsp:nvSpPr>
        <dsp:cNvPr id="0" name=""/>
        <dsp:cNvSpPr/>
      </dsp:nvSpPr>
      <dsp:spPr>
        <a:xfrm>
          <a:off x="0" y="2686050"/>
          <a:ext cx="99460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8C6E-DCF1-4F61-B7AE-6496CDB92F86}">
      <dsp:nvSpPr>
        <dsp:cNvPr id="0" name=""/>
        <dsp:cNvSpPr/>
      </dsp:nvSpPr>
      <dsp:spPr>
        <a:xfrm>
          <a:off x="0" y="26860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Future plans</a:t>
          </a:r>
          <a:endParaRPr lang="en-US" sz="4300" kern="1200"/>
        </a:p>
      </dsp:txBody>
      <dsp:txXfrm>
        <a:off x="0" y="2686050"/>
        <a:ext cx="9946056" cy="89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58144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 </a:t>
          </a:r>
          <a:r>
            <a:rPr lang="en-US" sz="1700" kern="1200"/>
            <a:t>(optional) </a:t>
          </a:r>
          <a:endParaRPr lang="en-US" sz="1700" kern="1200" dirty="0"/>
        </a:p>
      </dsp:txBody>
      <dsp:txXfrm>
        <a:off x="0" y="3958144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20591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2511</a:t>
          </a:r>
        </a:p>
      </dsp:txBody>
      <dsp:txXfrm>
        <a:off x="0" y="4420591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4839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4414839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cells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64DF7-0FF2-4963-8555-66CCB71B22EA}">
      <dsp:nvSpPr>
        <dsp:cNvPr id="0" name=""/>
        <dsp:cNvSpPr/>
      </dsp:nvSpPr>
      <dsp:spPr>
        <a:xfrm>
          <a:off x="2812" y="1105301"/>
          <a:ext cx="3426990" cy="13707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Import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688210" y="1105301"/>
        <a:ext cx="2056194" cy="1370796"/>
      </dsp:txXfrm>
    </dsp:sp>
    <dsp:sp modelId="{2F17BFF4-2F65-436F-8CE9-5D4EC8FFF9BA}">
      <dsp:nvSpPr>
        <dsp:cNvPr id="0" name=""/>
        <dsp:cNvSpPr/>
      </dsp:nvSpPr>
      <dsp:spPr>
        <a:xfrm>
          <a:off x="3087104" y="1105301"/>
          <a:ext cx="3426990" cy="13707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Filter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3772502" y="1105301"/>
        <a:ext cx="2056194" cy="1370796"/>
      </dsp:txXfrm>
    </dsp:sp>
    <dsp:sp modelId="{0EC03CBB-F69D-47BC-A536-86C089D502D4}">
      <dsp:nvSpPr>
        <dsp:cNvPr id="0" name=""/>
        <dsp:cNvSpPr/>
      </dsp:nvSpPr>
      <dsp:spPr>
        <a:xfrm>
          <a:off x="6171396" y="1105301"/>
          <a:ext cx="3426990" cy="137079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PCA</a:t>
          </a:r>
          <a:endParaRPr lang="en-DE" sz="4700" kern="1200" dirty="0"/>
        </a:p>
      </dsp:txBody>
      <dsp:txXfrm>
        <a:off x="6856794" y="1105301"/>
        <a:ext cx="2056194" cy="1370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4F5B3-FB1A-4143-ABAB-D43D35563ABB}">
      <dsp:nvSpPr>
        <dsp:cNvPr id="0" name=""/>
        <dsp:cNvSpPr/>
      </dsp:nvSpPr>
      <dsp:spPr>
        <a:xfrm rot="5400000">
          <a:off x="-215609" y="228887"/>
          <a:ext cx="1505547" cy="10538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generation</a:t>
          </a:r>
          <a:endParaRPr lang="en-DE" sz="1200" kern="1200" dirty="0"/>
        </a:p>
      </dsp:txBody>
      <dsp:txXfrm rot="-5400000">
        <a:off x="10224" y="529997"/>
        <a:ext cx="1053883" cy="451664"/>
      </dsp:txXfrm>
    </dsp:sp>
    <dsp:sp modelId="{D95776BF-4FEA-40CE-9F92-60BCA921EFD4}">
      <dsp:nvSpPr>
        <dsp:cNvPr id="0" name=""/>
        <dsp:cNvSpPr/>
      </dsp:nvSpPr>
      <dsp:spPr>
        <a:xfrm rot="5400000">
          <a:off x="4838238" y="-3781300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Generation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start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first</a:t>
          </a:r>
          <a:r>
            <a:rPr lang="de-DE" sz="2000" kern="1200" dirty="0"/>
            <a:t> </a:t>
          </a:r>
          <a:r>
            <a:rPr lang="de-DE" sz="2000" kern="1200" dirty="0" err="1"/>
            <a:t>iteration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cluster</a:t>
          </a:r>
          <a:r>
            <a:rPr lang="de-DE" sz="2000" kern="1200" dirty="0"/>
            <a:t> </a:t>
          </a:r>
          <a:r>
            <a:rPr lang="de-DE" sz="2000" kern="1200" dirty="0" err="1"/>
            <a:t>assignment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Pick </a:t>
          </a:r>
          <a:r>
            <a:rPr lang="de-DE" sz="2000" kern="1200" dirty="0" err="1"/>
            <a:t>random</a:t>
          </a:r>
          <a:r>
            <a:rPr lang="de-DE" sz="2000" kern="1200" dirty="0"/>
            <a:t> </a:t>
          </a:r>
          <a:r>
            <a:rPr lang="de-DE" sz="2000" kern="1200" dirty="0" err="1"/>
            <a:t>cells</a:t>
          </a:r>
          <a:r>
            <a:rPr lang="de-DE" sz="2000" kern="1200" dirty="0"/>
            <a:t> / </a:t>
          </a:r>
          <a:r>
            <a:rPr lang="de-DE" sz="2000" kern="1200" dirty="0" err="1"/>
            <a:t>generate</a:t>
          </a:r>
          <a:r>
            <a:rPr lang="de-DE" sz="2000" kern="1200" dirty="0"/>
            <a:t> </a:t>
          </a:r>
          <a:r>
            <a:rPr lang="de-DE" sz="2000" kern="1200" dirty="0" err="1"/>
            <a:t>random</a:t>
          </a:r>
          <a:endParaRPr lang="en-DE" sz="2000" kern="1200" dirty="0"/>
        </a:p>
      </dsp:txBody>
      <dsp:txXfrm rot="-5400000">
        <a:off x="1053883" y="50827"/>
        <a:ext cx="8499544" cy="883061"/>
      </dsp:txXfrm>
    </dsp:sp>
    <dsp:sp modelId="{2C6E34EA-B99F-4B02-9ECC-6F7BDBCD64E6}">
      <dsp:nvSpPr>
        <dsp:cNvPr id="0" name=""/>
        <dsp:cNvSpPr/>
      </dsp:nvSpPr>
      <dsp:spPr>
        <a:xfrm rot="5400000">
          <a:off x="-215609" y="1590313"/>
          <a:ext cx="1505547" cy="10538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Cluster </a:t>
          </a:r>
          <a:r>
            <a:rPr lang="de-DE" sz="1200" kern="1200" dirty="0" err="1"/>
            <a:t>assignment</a:t>
          </a:r>
          <a:endParaRPr lang="en-DE" sz="1200" kern="1200" dirty="0"/>
        </a:p>
      </dsp:txBody>
      <dsp:txXfrm rot="-5400000">
        <a:off x="10224" y="1891423"/>
        <a:ext cx="1053883" cy="451664"/>
      </dsp:txXfrm>
    </dsp:sp>
    <dsp:sp modelId="{D7FE1531-C632-433A-9CE7-0A10F91409D0}">
      <dsp:nvSpPr>
        <dsp:cNvPr id="0" name=""/>
        <dsp:cNvSpPr/>
      </dsp:nvSpPr>
      <dsp:spPr>
        <a:xfrm rot="5400000">
          <a:off x="4838238" y="-2419873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Assignment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PBMC </a:t>
          </a:r>
          <a:r>
            <a:rPr lang="de-DE" sz="2000" kern="1200" dirty="0" err="1"/>
            <a:t>data</a:t>
          </a:r>
          <a:r>
            <a:rPr lang="de-DE" sz="2000" kern="1200" dirty="0"/>
            <a:t> ‚</a:t>
          </a:r>
          <a:r>
            <a:rPr lang="de-DE" sz="2000" kern="1200" dirty="0" err="1"/>
            <a:t>points</a:t>
          </a:r>
          <a:r>
            <a:rPr lang="de-DE" sz="2000" kern="1200" dirty="0"/>
            <a:t>‘ </a:t>
          </a:r>
          <a:r>
            <a:rPr lang="de-DE" sz="2000" kern="1200" dirty="0" err="1"/>
            <a:t>to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closest</a:t>
          </a:r>
          <a:r>
            <a:rPr lang="de-DE" sz="2000" kern="1200" dirty="0"/>
            <a:t> </a:t>
          </a:r>
          <a:r>
            <a:rPr lang="de-DE" sz="2000" kern="1200" dirty="0" err="1"/>
            <a:t>centroid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First </a:t>
          </a:r>
          <a:r>
            <a:rPr lang="de-DE" sz="2000" kern="1200" dirty="0" err="1"/>
            <a:t>iteration</a:t>
          </a:r>
          <a:r>
            <a:rPr lang="de-DE" sz="2000" kern="1200" dirty="0"/>
            <a:t>: Check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empty</a:t>
          </a:r>
          <a:r>
            <a:rPr lang="de-DE" sz="2000" kern="1200" dirty="0"/>
            <a:t> </a:t>
          </a:r>
          <a:r>
            <a:rPr lang="de-DE" sz="2000" kern="1200" dirty="0" err="1"/>
            <a:t>clusters</a:t>
          </a:r>
          <a:r>
            <a:rPr lang="de-DE" sz="2000" kern="1200" dirty="0"/>
            <a:t> </a:t>
          </a:r>
          <a:r>
            <a:rPr lang="de-DE" sz="2000" kern="1200" dirty="0" err="1"/>
            <a:t>when</a:t>
          </a:r>
          <a:r>
            <a:rPr lang="de-DE" sz="2000" kern="1200" dirty="0"/>
            <a:t> </a:t>
          </a:r>
          <a:r>
            <a:rPr lang="de-DE" sz="2000" kern="1200" dirty="0" err="1"/>
            <a:t>using</a:t>
          </a:r>
          <a:r>
            <a:rPr lang="de-DE" sz="2000" kern="1200" dirty="0"/>
            <a:t> </a:t>
          </a:r>
          <a:r>
            <a:rPr lang="de-DE" sz="2000" kern="1200" dirty="0" err="1"/>
            <a:t>randomly</a:t>
          </a:r>
          <a:r>
            <a:rPr lang="de-DE" sz="2000" kern="1200" dirty="0"/>
            <a:t> </a:t>
          </a:r>
          <a:r>
            <a:rPr lang="de-DE" sz="2000" kern="1200" dirty="0" err="1"/>
            <a:t>generated</a:t>
          </a:r>
          <a:r>
            <a:rPr lang="de-DE" sz="2000" kern="1200" dirty="0"/>
            <a:t> </a:t>
          </a:r>
          <a:r>
            <a:rPr lang="de-DE" sz="2000" kern="1200" dirty="0" err="1"/>
            <a:t>centroids</a:t>
          </a:r>
          <a:endParaRPr lang="en-DE" sz="2000" kern="1200" dirty="0"/>
        </a:p>
      </dsp:txBody>
      <dsp:txXfrm rot="-5400000">
        <a:off x="1053883" y="1412254"/>
        <a:ext cx="8499544" cy="883061"/>
      </dsp:txXfrm>
    </dsp:sp>
    <dsp:sp modelId="{788C0808-BFE2-4EA0-9D8C-5047A3AD597A}">
      <dsp:nvSpPr>
        <dsp:cNvPr id="0" name=""/>
        <dsp:cNvSpPr/>
      </dsp:nvSpPr>
      <dsp:spPr>
        <a:xfrm rot="5400000">
          <a:off x="-225832" y="2951740"/>
          <a:ext cx="1505547" cy="105388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Update </a:t>
          </a: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location</a:t>
          </a:r>
          <a:endParaRPr lang="en-DE" sz="1200" kern="1200" dirty="0"/>
        </a:p>
      </dsp:txBody>
      <dsp:txXfrm rot="-5400000">
        <a:off x="1" y="3252850"/>
        <a:ext cx="1053883" cy="451664"/>
      </dsp:txXfrm>
    </dsp:sp>
    <dsp:sp modelId="{C9EBB32B-AAD8-45DE-B2C2-05BF56180906}">
      <dsp:nvSpPr>
        <dsp:cNvPr id="0" name=""/>
        <dsp:cNvSpPr/>
      </dsp:nvSpPr>
      <dsp:spPr>
        <a:xfrm rot="5400000">
          <a:off x="4838238" y="-1058447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New </a:t>
          </a:r>
          <a:r>
            <a:rPr lang="de-DE" sz="2000" kern="1200" dirty="0" err="1"/>
            <a:t>centroid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is</a:t>
          </a:r>
          <a:r>
            <a:rPr lang="de-DE" sz="2000" kern="1200" dirty="0"/>
            <a:t> </a:t>
          </a:r>
          <a:r>
            <a:rPr lang="de-DE" sz="2000" kern="1200" dirty="0" err="1"/>
            <a:t>mean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</a:t>
          </a:r>
          <a:r>
            <a:rPr lang="de-DE" sz="2000" kern="1200" dirty="0" err="1"/>
            <a:t>previously</a:t>
          </a:r>
          <a:r>
            <a:rPr lang="de-DE" sz="2000" kern="1200" dirty="0"/>
            <a:t> </a:t>
          </a:r>
          <a:r>
            <a:rPr lang="de-DE" sz="2000" kern="1200" dirty="0" err="1"/>
            <a:t>assigned</a:t>
          </a:r>
          <a:r>
            <a:rPr lang="de-DE" sz="2000" kern="1200" dirty="0"/>
            <a:t> PBMC </a:t>
          </a:r>
          <a:r>
            <a:rPr lang="de-DE" sz="2000" kern="1200" dirty="0" err="1"/>
            <a:t>locations</a:t>
          </a:r>
          <a:endParaRPr lang="en-DE" sz="2000" kern="1200" dirty="0"/>
        </a:p>
      </dsp:txBody>
      <dsp:txXfrm rot="-5400000">
        <a:off x="1053883" y="2773680"/>
        <a:ext cx="8499544" cy="883061"/>
      </dsp:txXfrm>
    </dsp:sp>
    <dsp:sp modelId="{7EBB6687-D421-43EF-9F78-82CA25F96FE6}">
      <dsp:nvSpPr>
        <dsp:cNvPr id="0" name=""/>
        <dsp:cNvSpPr/>
      </dsp:nvSpPr>
      <dsp:spPr>
        <a:xfrm rot="5400000">
          <a:off x="-225832" y="4313166"/>
          <a:ext cx="1505547" cy="105388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Plotting</a:t>
          </a:r>
          <a:endParaRPr lang="en-DE" sz="1200" kern="1200" dirty="0"/>
        </a:p>
      </dsp:txBody>
      <dsp:txXfrm rot="-5400000">
        <a:off x="1" y="4614276"/>
        <a:ext cx="1053883" cy="451664"/>
      </dsp:txXfrm>
    </dsp:sp>
    <dsp:sp modelId="{2E687C8E-E2B5-40E0-B665-A7A6643B7CE5}">
      <dsp:nvSpPr>
        <dsp:cNvPr id="0" name=""/>
        <dsp:cNvSpPr/>
      </dsp:nvSpPr>
      <dsp:spPr>
        <a:xfrm rot="5400000">
          <a:off x="4838238" y="302979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2D / 3D</a:t>
          </a:r>
          <a:endParaRPr lang="en-DE" sz="2000" kern="1200" dirty="0"/>
        </a:p>
      </dsp:txBody>
      <dsp:txXfrm rot="-5400000">
        <a:off x="1053883" y="4135106"/>
        <a:ext cx="8499544" cy="8830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759EF-391F-4664-B0DF-17D16378FF33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917AA-16F8-46D2-BF4E-C14D62B11F00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783C9-9FAF-467E-9487-7ADADABE84F9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How should we calculate distance?</a:t>
          </a:r>
          <a:br>
            <a:rPr lang="de-DE" sz="2200" kern="1200" baseline="0"/>
          </a:br>
          <a:br>
            <a:rPr lang="de-DE" sz="2200" kern="1200" baseline="0"/>
          </a:br>
          <a:endParaRPr lang="en-US" sz="2200" kern="1200"/>
        </a:p>
      </dsp:txBody>
      <dsp:txXfrm>
        <a:off x="1840237" y="680"/>
        <a:ext cx="4666066" cy="1593279"/>
      </dsp:txXfrm>
    </dsp:sp>
    <dsp:sp modelId="{2CC8E11E-E726-43BF-B5D4-37E471275F31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5237-CDD3-4230-8A70-B57A2A737482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E6AFB-CEC3-4370-99F9-8CD123CD0A12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Should we pick our centroids from the sample or generate new ones?</a:t>
          </a:r>
          <a:br>
            <a:rPr lang="de-DE" sz="2200" kern="1200" baseline="0"/>
          </a:br>
          <a:br>
            <a:rPr lang="de-DE" sz="2200" kern="1200" baseline="0"/>
          </a:br>
          <a:endParaRPr lang="en-US" sz="2200" kern="1200"/>
        </a:p>
      </dsp:txBody>
      <dsp:txXfrm>
        <a:off x="1840237" y="1992280"/>
        <a:ext cx="4666066" cy="1593279"/>
      </dsp:txXfrm>
    </dsp:sp>
    <dsp:sp modelId="{ABBF0411-4041-4B9E-8016-1DE9E373A891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D7F65-5064-4016-BE69-584EE09A0F91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AAA09-BEC3-4597-93FB-981ACC018D34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Find the optimal value for k</a:t>
          </a:r>
          <a:endParaRPr lang="en-US" sz="2200" kern="1200"/>
        </a:p>
      </dsp:txBody>
      <dsp:txXfrm>
        <a:off x="1840237" y="3983879"/>
        <a:ext cx="4666066" cy="1593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FE714-15F6-46E9-AAD0-A2102C6FBBCA}">
      <dsp:nvSpPr>
        <dsp:cNvPr id="0" name=""/>
        <dsp:cNvSpPr/>
      </dsp:nvSpPr>
      <dsp:spPr>
        <a:xfrm>
          <a:off x="1506599" y="2908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37F71-37F0-4393-8FA5-7BBEDAE6CD59}">
      <dsp:nvSpPr>
        <dsp:cNvPr id="0" name=""/>
        <dsp:cNvSpPr/>
      </dsp:nvSpPr>
      <dsp:spPr>
        <a:xfrm>
          <a:off x="102599" y="19318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Mini-batch k-means</a:t>
          </a:r>
        </a:p>
      </dsp:txBody>
      <dsp:txXfrm>
        <a:off x="102599" y="1931804"/>
        <a:ext cx="4320000" cy="648000"/>
      </dsp:txXfrm>
    </dsp:sp>
    <dsp:sp modelId="{646FB427-1AE3-49DB-8F3C-627DAC367388}">
      <dsp:nvSpPr>
        <dsp:cNvPr id="0" name=""/>
        <dsp:cNvSpPr/>
      </dsp:nvSpPr>
      <dsp:spPr>
        <a:xfrm>
          <a:off x="102599" y="2639799"/>
          <a:ext cx="4320000" cy="65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How can we pick the mini-batches in practice?</a:t>
          </a:r>
        </a:p>
      </dsp:txBody>
      <dsp:txXfrm>
        <a:off x="102599" y="2639799"/>
        <a:ext cx="4320000" cy="650786"/>
      </dsp:txXfrm>
    </dsp:sp>
    <dsp:sp modelId="{27A9794F-E4E2-4C00-A6FA-71770201B55C}">
      <dsp:nvSpPr>
        <dsp:cNvPr id="0" name=""/>
        <dsp:cNvSpPr/>
      </dsp:nvSpPr>
      <dsp:spPr>
        <a:xfrm>
          <a:off x="6582600" y="29081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04034-E8FB-4330-9A61-941F7C1EE79A}">
      <dsp:nvSpPr>
        <dsp:cNvPr id="0" name=""/>
        <dsp:cNvSpPr/>
      </dsp:nvSpPr>
      <dsp:spPr>
        <a:xfrm>
          <a:off x="5178600" y="19318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K-means ++</a:t>
          </a:r>
        </a:p>
      </dsp:txBody>
      <dsp:txXfrm>
        <a:off x="5178600" y="1931804"/>
        <a:ext cx="4320000" cy="648000"/>
      </dsp:txXfrm>
    </dsp:sp>
    <dsp:sp modelId="{046BDFA8-195F-4E6B-93C4-E9A1B565FDC6}">
      <dsp:nvSpPr>
        <dsp:cNvPr id="0" name=""/>
        <dsp:cNvSpPr/>
      </dsp:nvSpPr>
      <dsp:spPr>
        <a:xfrm>
          <a:off x="5178600" y="2639799"/>
          <a:ext cx="4320000" cy="65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How do we implement a probability into our algorithm?</a:t>
          </a:r>
        </a:p>
      </dsp:txBody>
      <dsp:txXfrm>
        <a:off x="5178600" y="2639799"/>
        <a:ext cx="4320000" cy="6507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C0D84-0D0B-4E8A-B22D-6955D57AD621}">
      <dsp:nvSpPr>
        <dsp:cNvPr id="0" name=""/>
        <dsp:cNvSpPr/>
      </dsp:nvSpPr>
      <dsp:spPr>
        <a:xfrm>
          <a:off x="0" y="0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Basic K-means</a:t>
          </a:r>
        </a:p>
      </dsp:txBody>
      <dsp:txXfrm>
        <a:off x="35945" y="35945"/>
        <a:ext cx="3776442" cy="1155374"/>
      </dsp:txXfrm>
    </dsp:sp>
    <dsp:sp modelId="{2F700EFD-8ACC-4B71-B6A9-6E49B9902083}">
      <dsp:nvSpPr>
        <dsp:cNvPr id="0" name=""/>
        <dsp:cNvSpPr/>
      </dsp:nvSpPr>
      <dsp:spPr>
        <a:xfrm>
          <a:off x="435873" y="1450403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235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Mini-batch</a:t>
          </a:r>
        </a:p>
      </dsp:txBody>
      <dsp:txXfrm>
        <a:off x="471818" y="1486348"/>
        <a:ext cx="3898974" cy="1155374"/>
      </dsp:txXfrm>
    </dsp:sp>
    <dsp:sp modelId="{A970F92C-9372-44CD-8005-C3CBC3C6D09B}">
      <dsp:nvSpPr>
        <dsp:cNvPr id="0" name=""/>
        <dsp:cNvSpPr/>
      </dsp:nvSpPr>
      <dsp:spPr>
        <a:xfrm>
          <a:off x="865241" y="2900807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470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K-means ++</a:t>
          </a:r>
        </a:p>
      </dsp:txBody>
      <dsp:txXfrm>
        <a:off x="901186" y="2936752"/>
        <a:ext cx="3905480" cy="1155374"/>
      </dsp:txXfrm>
    </dsp:sp>
    <dsp:sp modelId="{63E5F04D-6463-48CC-8B14-F6DEFF88A407}">
      <dsp:nvSpPr>
        <dsp:cNvPr id="0" name=""/>
        <dsp:cNvSpPr/>
      </dsp:nvSpPr>
      <dsp:spPr>
        <a:xfrm>
          <a:off x="1301114" y="4351210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706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Clean-up duty</a:t>
          </a:r>
        </a:p>
      </dsp:txBody>
      <dsp:txXfrm>
        <a:off x="1337059" y="4387155"/>
        <a:ext cx="3898974" cy="1155374"/>
      </dsp:txXfrm>
    </dsp:sp>
    <dsp:sp modelId="{9B7B63C6-5516-4608-AD9E-5F13932FA9DE}">
      <dsp:nvSpPr>
        <dsp:cNvPr id="0" name=""/>
        <dsp:cNvSpPr/>
      </dsp:nvSpPr>
      <dsp:spPr>
        <a:xfrm>
          <a:off x="4406738" y="939973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4586225" y="939973"/>
        <a:ext cx="438747" cy="600285"/>
      </dsp:txXfrm>
    </dsp:sp>
    <dsp:sp modelId="{196EF17F-455F-401B-AD83-AB7E932F1B32}">
      <dsp:nvSpPr>
        <dsp:cNvPr id="0" name=""/>
        <dsp:cNvSpPr/>
      </dsp:nvSpPr>
      <dsp:spPr>
        <a:xfrm>
          <a:off x="4842611" y="2390376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-46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5022098" y="2390376"/>
        <a:ext cx="438747" cy="600285"/>
      </dsp:txXfrm>
    </dsp:sp>
    <dsp:sp modelId="{EA0EEBDC-D371-49EF-9837-816E61D74183}">
      <dsp:nvSpPr>
        <dsp:cNvPr id="0" name=""/>
        <dsp:cNvSpPr/>
      </dsp:nvSpPr>
      <dsp:spPr>
        <a:xfrm>
          <a:off x="5271979" y="3840780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-92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5451466" y="3840780"/>
        <a:ext cx="438747" cy="60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59A38-91BB-4C93-A3BD-B3DAC61A8C6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649A9-5579-4A1B-BBC7-1D8439B4E6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5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649A9-5579-4A1B-BBC7-1D8439B4E68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86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63D5152-CF7D-4470-8F43-2741A8C0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901735"/>
            <a:ext cx="6900380" cy="50545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582" y="1314922"/>
            <a:ext cx="3176246" cy="3000139"/>
          </a:xfrm>
        </p:spPr>
        <p:txBody>
          <a:bodyPr>
            <a:normAutofit/>
          </a:bodyPr>
          <a:lstStyle/>
          <a:p>
            <a:pPr algn="l"/>
            <a:r>
              <a:rPr lang="de-DE" sz="4100" dirty="0"/>
              <a:t>K-</a:t>
            </a:r>
            <a:r>
              <a:rPr lang="de-DE" sz="4100" dirty="0" err="1"/>
              <a:t>means</a:t>
            </a:r>
            <a:r>
              <a:rPr lang="de-DE" sz="4100" dirty="0"/>
              <a:t> </a:t>
            </a:r>
            <a:r>
              <a:rPr lang="de-DE" sz="4100" dirty="0" err="1"/>
              <a:t>clustering</a:t>
            </a:r>
            <a:r>
              <a:rPr lang="de-DE" sz="4100" dirty="0"/>
              <a:t> </a:t>
            </a:r>
            <a:r>
              <a:rPr lang="de-DE" sz="4100" dirty="0" err="1"/>
              <a:t>project</a:t>
            </a:r>
            <a:r>
              <a:rPr lang="de-DE" sz="4100" dirty="0"/>
              <a:t> </a:t>
            </a:r>
            <a:r>
              <a:rPr lang="de-DE" sz="4100" dirty="0" err="1"/>
              <a:t>proposal</a:t>
            </a:r>
            <a:endParaRPr lang="de-DE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6582" y="4458645"/>
            <a:ext cx="3176246" cy="165641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2000">
                <a:solidFill>
                  <a:srgbClr val="EFEDE3"/>
                </a:solidFill>
              </a:rPr>
              <a:t>Data analysis project 4, group 2</a:t>
            </a:r>
          </a:p>
        </p:txBody>
      </p:sp>
    </p:spTree>
    <p:extLst>
      <p:ext uri="{BB962C8B-B14F-4D97-AF65-F5344CB8AC3E}">
        <p14:creationId xmlns:p14="http://schemas.microsoft.com/office/powerpoint/2010/main" val="330711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F2C59-1472-497B-9097-00D0F5DC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 and </a:t>
            </a:r>
            <a:r>
              <a:rPr lang="de-DE" dirty="0" err="1"/>
              <a:t>results</a:t>
            </a:r>
            <a:endParaRPr lang="en-DE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16C41FA3-7AAB-4273-8481-B68DB56A5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93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EAD2F60-D520-4F18-83FB-B205D563D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25600"/>
              </p:ext>
            </p:extLst>
          </p:nvPr>
        </p:nvGraphicFramePr>
        <p:xfrm>
          <a:off x="2214483" y="1186953"/>
          <a:ext cx="9601200" cy="5595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feil: gebogen 4">
            <a:extLst>
              <a:ext uri="{FF2B5EF4-FFF2-40B4-BE49-F238E27FC236}">
                <a16:creationId xmlns:a16="http://schemas.microsoft.com/office/drawing/2014/main" id="{0F7C3EA3-6501-4554-9E0E-9B454DEBDF56}"/>
              </a:ext>
            </a:extLst>
          </p:cNvPr>
          <p:cNvSpPr/>
          <p:nvPr/>
        </p:nvSpPr>
        <p:spPr>
          <a:xfrm rot="16200000">
            <a:off x="1361383" y="2446726"/>
            <a:ext cx="1501863" cy="270233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3E6B543-25D5-4A93-BF6A-7B794C35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893" y="325421"/>
            <a:ext cx="9601200" cy="1485900"/>
          </a:xfrm>
        </p:spPr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174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E4F5B3-FB1A-4143-ABAB-D43D35563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5776BF-4FEA-40CE-9F92-60BCA921E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6E34EA-B99F-4B02-9ECC-6F7BDBCD6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FE1531-C632-433A-9CE7-0A10F9140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8C0808-BFE2-4EA0-9D8C-5047A3AD5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EBB32B-AAD8-45DE-B2C2-05BF561809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BB6687-D421-43EF-9F78-82CA25F96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687C8E-E2B5-40E0-B665-A7A6643B7C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B5257E-9570-43C0-B652-AD8ED2BF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931920" cy="5577840"/>
          </a:xfrm>
        </p:spPr>
        <p:txBody>
          <a:bodyPr anchor="ctr">
            <a:normAutofit/>
          </a:bodyPr>
          <a:lstStyle/>
          <a:p>
            <a:pPr algn="ctr"/>
            <a:r>
              <a:rPr lang="de-DE" sz="5400" b="1" dirty="0" err="1"/>
              <a:t>Optimization</a:t>
            </a:r>
            <a:endParaRPr lang="de-DE" sz="5400" b="1" dirty="0"/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03722DF8-6892-4887-AE41-EE30FAD3A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742803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80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825E8-3C4E-48AC-ACC5-08F36C04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e-DE" b="1" dirty="0"/>
              <a:t>Future </a:t>
            </a:r>
            <a:r>
              <a:rPr lang="de-DE" b="1" dirty="0" err="1"/>
              <a:t>tasks</a:t>
            </a:r>
            <a:endParaRPr lang="de-DE" b="1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C1CBD75-63C1-4426-8E73-4D28F12EC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29587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77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72689-F573-492F-8B9D-09C866AF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Logarythmic</a:t>
            </a:r>
            <a:br>
              <a:rPr lang="de-DE" dirty="0"/>
            </a:br>
            <a:r>
              <a:rPr lang="de-DE" dirty="0" err="1"/>
              <a:t>scaling</a:t>
            </a:r>
            <a:r>
              <a:rPr lang="de-DE" dirty="0"/>
              <a:t> or </a:t>
            </a:r>
            <a:r>
              <a:rPr lang="de-DE" dirty="0" err="1"/>
              <a:t>normalizing</a:t>
            </a:r>
            <a:r>
              <a:rPr lang="de-DE" dirty="0"/>
              <a:t>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881F5-EBB6-42E0-9A41-BB475736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kommt ein </a:t>
            </a:r>
            <a:r>
              <a:rPr lang="de-DE" dirty="0" err="1"/>
              <a:t>bild</a:t>
            </a:r>
            <a:r>
              <a:rPr lang="de-DE" dirty="0"/>
              <a:t> von diesen hübschen neuen </a:t>
            </a:r>
            <a:r>
              <a:rPr lang="de-DE" dirty="0" err="1"/>
              <a:t>skrattar</a:t>
            </a:r>
            <a:r>
              <a:rPr lang="de-DE" dirty="0"/>
              <a:t> Plots hin</a:t>
            </a:r>
          </a:p>
          <a:p>
            <a:endParaRPr lang="de-DE" dirty="0"/>
          </a:p>
          <a:p>
            <a:r>
              <a:rPr lang="de-DE" dirty="0"/>
              <a:t>Das vermutlich erst ans ende</a:t>
            </a:r>
          </a:p>
        </p:txBody>
      </p:sp>
      <p:pic>
        <p:nvPicPr>
          <p:cNvPr id="5" name="Grafik 4" descr="Neuer Rollstuhl">
            <a:extLst>
              <a:ext uri="{FF2B5EF4-FFF2-40B4-BE49-F238E27FC236}">
                <a16:creationId xmlns:a16="http://schemas.microsoft.com/office/drawing/2014/main" id="{6C08A08D-59BA-4506-84FE-C2620CDEB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5056" y="4643401"/>
            <a:ext cx="914400" cy="914400"/>
          </a:xfrm>
          <a:prstGeom prst="rect">
            <a:avLst/>
          </a:prstGeom>
        </p:spPr>
      </p:pic>
      <p:pic>
        <p:nvPicPr>
          <p:cNvPr id="7" name="Grafik 6" descr="Gesicht mit Schnäuzer ohne Füllung">
            <a:extLst>
              <a:ext uri="{FF2B5EF4-FFF2-40B4-BE49-F238E27FC236}">
                <a16:creationId xmlns:a16="http://schemas.microsoft.com/office/drawing/2014/main" id="{226A3007-1BED-48EF-B9F2-FCA90FEE0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3062" y="4670381"/>
            <a:ext cx="914400" cy="914400"/>
          </a:xfrm>
          <a:prstGeom prst="rect">
            <a:avLst/>
          </a:prstGeom>
        </p:spPr>
      </p:pic>
      <p:pic>
        <p:nvPicPr>
          <p:cNvPr id="9" name="Grafik 8" descr="Gesicht mit Sonnenbrille ohne Füllung">
            <a:extLst>
              <a:ext uri="{FF2B5EF4-FFF2-40B4-BE49-F238E27FC236}">
                <a16:creationId xmlns:a16="http://schemas.microsoft.com/office/drawing/2014/main" id="{25290B9C-BCB2-49F3-8786-1803E6C946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3531" y="46703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D2477A28-F099-494E-B494-6211CDA0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251" y="580012"/>
            <a:ext cx="4041228" cy="56979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de-DE" dirty="0"/>
              <a:t>Today</a:t>
            </a:r>
            <a:br>
              <a:rPr lang="de-DE" dirty="0"/>
            </a:br>
            <a:r>
              <a:rPr lang="de-DE" dirty="0"/>
              <a:t>May</a:t>
            </a:r>
            <a:br>
              <a:rPr lang="de-DE" dirty="0"/>
            </a:br>
            <a:r>
              <a:rPr lang="de-DE" dirty="0"/>
              <a:t>Juni</a:t>
            </a:r>
            <a:br>
              <a:rPr lang="de-DE" dirty="0"/>
            </a:br>
            <a:r>
              <a:rPr lang="de-DE" dirty="0" err="1"/>
              <a:t>July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FE982C1-79D0-4D61-95DA-12E1E3B502CE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69500377"/>
              </p:ext>
            </p:extLst>
          </p:nvPr>
        </p:nvGraphicFramePr>
        <p:xfrm>
          <a:off x="5686425" y="639763"/>
          <a:ext cx="650557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7DEDD963-E307-47EC-86F2-AF21F68B9981}"/>
              </a:ext>
            </a:extLst>
          </p:cNvPr>
          <p:cNvSpPr/>
          <p:nvPr/>
        </p:nvSpPr>
        <p:spPr>
          <a:xfrm>
            <a:off x="3647440" y="1310640"/>
            <a:ext cx="178816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3B36879D-1021-4568-8A00-F48F6250AE4E}"/>
              </a:ext>
            </a:extLst>
          </p:cNvPr>
          <p:cNvSpPr/>
          <p:nvPr/>
        </p:nvSpPr>
        <p:spPr>
          <a:xfrm>
            <a:off x="3647440" y="2626360"/>
            <a:ext cx="2340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E294E5C8-0463-4FB6-A53D-C4B390AE8C3F}"/>
              </a:ext>
            </a:extLst>
          </p:cNvPr>
          <p:cNvSpPr/>
          <p:nvPr/>
        </p:nvSpPr>
        <p:spPr>
          <a:xfrm>
            <a:off x="3647440" y="4003040"/>
            <a:ext cx="2736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29FF29C9-D6AF-481D-B96A-EB50099AC3C9}"/>
              </a:ext>
            </a:extLst>
          </p:cNvPr>
          <p:cNvSpPr/>
          <p:nvPr/>
        </p:nvSpPr>
        <p:spPr>
          <a:xfrm>
            <a:off x="3647440" y="5379720"/>
            <a:ext cx="3132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75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6A7F23-928C-4BAB-9255-2D4805F4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de-DE"/>
              <a:t>Table of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CAF4A30-6C17-4FD3-8A21-CA7D0D138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17023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26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923C8-5673-478C-BBF3-4458FC7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3K PBMCs from a healthy donor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647D5-11FD-42CE-B5E4-B647FFE7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33004"/>
          </a:xfrm>
        </p:spPr>
        <p:txBody>
          <a:bodyPr>
            <a:normAutofit/>
          </a:bodyPr>
          <a:lstStyle/>
          <a:p>
            <a:r>
              <a:rPr lang="en-US" dirty="0"/>
              <a:t>By 10x Genomics</a:t>
            </a:r>
          </a:p>
          <a:p>
            <a:r>
              <a:rPr lang="en-US" dirty="0"/>
              <a:t>Contains single cell gene expression data</a:t>
            </a:r>
          </a:p>
          <a:p>
            <a:r>
              <a:rPr lang="en-US" dirty="0"/>
              <a:t>Dimensions: 2700 cells, ~32700 genes</a:t>
            </a:r>
          </a:p>
          <a:p>
            <a:r>
              <a:rPr lang="en-US" dirty="0"/>
              <a:t>PBMCs (Peripheral blood mononuclear cells):</a:t>
            </a:r>
          </a:p>
          <a:p>
            <a:pPr lvl="1"/>
            <a:r>
              <a:rPr lang="en-US" dirty="0"/>
              <a:t>T cells</a:t>
            </a:r>
          </a:p>
          <a:p>
            <a:pPr lvl="1"/>
            <a:r>
              <a:rPr lang="en-US" dirty="0"/>
              <a:t>B cells</a:t>
            </a:r>
          </a:p>
          <a:p>
            <a:pPr lvl="1"/>
            <a:r>
              <a:rPr lang="en-US" dirty="0"/>
              <a:t>NK cells</a:t>
            </a:r>
          </a:p>
          <a:p>
            <a:pPr lvl="1"/>
            <a:r>
              <a:rPr lang="en-US" dirty="0"/>
              <a:t>Monocytes</a:t>
            </a:r>
          </a:p>
          <a:p>
            <a:r>
              <a:rPr lang="en-US" dirty="0"/>
              <a:t>Data was obtained using Illumina NextSeq500</a:t>
            </a:r>
          </a:p>
        </p:txBody>
      </p:sp>
    </p:spTree>
    <p:extLst>
      <p:ext uri="{BB962C8B-B14F-4D97-AF65-F5344CB8AC3E}">
        <p14:creationId xmlns:p14="http://schemas.microsoft.com/office/powerpoint/2010/main" val="23461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336254"/>
              </p:ext>
            </p:extLst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DDACB89-ACF6-426A-AC64-E75889BD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878" y="90349"/>
            <a:ext cx="6359341" cy="333865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CD64FB6-228F-49CB-8290-92F3773C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78" y="3429000"/>
            <a:ext cx="6359341" cy="33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3D0CF5-C0A0-4195-804D-B82489B1D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8972C0-9343-48DA-8912-E11AF6EE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543" y="59067"/>
            <a:ext cx="5884831" cy="314838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FE1595E-538C-42F6-AFFA-81589780F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543" y="3207448"/>
            <a:ext cx="5884831" cy="31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8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6FF62-C4A0-4195-8BBA-5DD9AC52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modifications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E5EE4-C101-4FEF-8D9F-D70AFDB0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usability</a:t>
            </a:r>
            <a:r>
              <a:rPr lang="de-DE" dirty="0"/>
              <a:t> of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into </a:t>
            </a:r>
            <a:r>
              <a:rPr lang="de-DE" dirty="0" err="1"/>
              <a:t>array</a:t>
            </a:r>
            <a:endParaRPr lang="de-DE" dirty="0"/>
          </a:p>
          <a:p>
            <a:r>
              <a:rPr lang="de-DE" dirty="0" err="1"/>
              <a:t>Decrease</a:t>
            </a:r>
            <a:r>
              <a:rPr lang="de-DE" dirty="0"/>
              <a:t> Inertia by </a:t>
            </a:r>
            <a:r>
              <a:rPr lang="de-DE" dirty="0" err="1"/>
              <a:t>modifying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PCA</a:t>
            </a:r>
          </a:p>
          <a:p>
            <a:pPr lvl="1"/>
            <a:r>
              <a:rPr lang="de-DE" dirty="0" err="1"/>
              <a:t>Removal</a:t>
            </a:r>
            <a:r>
              <a:rPr lang="de-DE" dirty="0"/>
              <a:t> of </a:t>
            </a:r>
            <a:r>
              <a:rPr lang="de-DE" dirty="0" err="1"/>
              <a:t>outliers</a:t>
            </a:r>
            <a:endParaRPr lang="de-DE" dirty="0"/>
          </a:p>
          <a:p>
            <a:pPr lvl="1"/>
            <a:r>
              <a:rPr lang="de-DE" dirty="0" err="1"/>
              <a:t>Normalize</a:t>
            </a:r>
            <a:r>
              <a:rPr lang="de-DE" dirty="0"/>
              <a:t> or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differently</a:t>
            </a:r>
            <a:r>
              <a:rPr lang="de-DE" dirty="0"/>
              <a:t> ?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CC5D00-C4B3-4C0A-A582-12C44880D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3" r="20149"/>
          <a:stretch/>
        </p:blipFill>
        <p:spPr>
          <a:xfrm>
            <a:off x="5938684" y="2681317"/>
            <a:ext cx="5919018" cy="18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7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127FD-2230-4374-AE44-FD5EC3F9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E5392-12AE-44ED-9E03-B777A791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Break </a:t>
            </a:r>
            <a:r>
              <a:rPr lang="de-DE" dirty="0" err="1"/>
              <a:t>curse</a:t>
            </a:r>
            <a:r>
              <a:rPr lang="de-DE" dirty="0"/>
              <a:t> of </a:t>
            </a:r>
            <a:r>
              <a:rPr lang="de-DE" dirty="0" err="1"/>
              <a:t>multidimensionality</a:t>
            </a:r>
            <a:r>
              <a:rPr lang="de-DE" dirty="0"/>
              <a:t> </a:t>
            </a:r>
          </a:p>
          <a:p>
            <a:r>
              <a:rPr lang="de-DE" dirty="0" err="1"/>
              <a:t>Reduction</a:t>
            </a:r>
            <a:r>
              <a:rPr lang="de-DE" dirty="0"/>
              <a:t> to </a:t>
            </a:r>
            <a:r>
              <a:rPr lang="de-DE" dirty="0" err="1"/>
              <a:t>array</a:t>
            </a:r>
            <a:r>
              <a:rPr lang="de-DE" dirty="0"/>
              <a:t> with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and </a:t>
            </a:r>
            <a:r>
              <a:rPr lang="de-DE" dirty="0" err="1"/>
              <a:t>visualization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CD90367-ACF0-45C0-947E-7CD4363F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40" y="3734278"/>
            <a:ext cx="4294026" cy="260422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952447A-BDC2-4007-8D08-4DF9AE599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036" y="3752850"/>
            <a:ext cx="4139244" cy="26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8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81991-CF5C-44E7-9948-66781A4D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Removal</a:t>
            </a:r>
            <a:r>
              <a:rPr lang="de-DE" dirty="0"/>
              <a:t> of </a:t>
            </a:r>
            <a:br>
              <a:rPr lang="de-DE" dirty="0"/>
            </a:br>
            <a:r>
              <a:rPr lang="de-DE" dirty="0" err="1"/>
              <a:t>outliers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1B85F-2E99-4099-8C0E-525570BF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elongation</a:t>
            </a:r>
            <a:endParaRPr lang="de-DE" dirty="0"/>
          </a:p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inertia</a:t>
            </a:r>
            <a:endParaRPr lang="de-DE" dirty="0"/>
          </a:p>
          <a:p>
            <a:r>
              <a:rPr lang="de-DE" dirty="0" err="1"/>
              <a:t>Improves</a:t>
            </a:r>
            <a:r>
              <a:rPr lang="de-DE" dirty="0"/>
              <a:t> </a:t>
            </a:r>
            <a:r>
              <a:rPr lang="de-DE" dirty="0" err="1"/>
              <a:t>reproducibility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CA89BC-45A3-4E53-B42C-8C017899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81" y="143457"/>
            <a:ext cx="6085655" cy="3138398"/>
          </a:xfrm>
          <a:prstGeom prst="rect">
            <a:avLst/>
          </a:prstGeom>
        </p:spPr>
      </p:pic>
      <p:pic>
        <p:nvPicPr>
          <p:cNvPr id="21" name="Inhaltsplatzhalter 3">
            <a:extLst>
              <a:ext uri="{FF2B5EF4-FFF2-40B4-BE49-F238E27FC236}">
                <a16:creationId xmlns:a16="http://schemas.microsoft.com/office/drawing/2014/main" id="{07F2711F-4984-4BCE-B663-F57A260D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094" y="3281855"/>
            <a:ext cx="6040942" cy="31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Breitbild</PresentationFormat>
  <Paragraphs>87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Franklin Gothic Book</vt:lpstr>
      <vt:lpstr>Ausschnitt</vt:lpstr>
      <vt:lpstr>K-means clustering project proposal</vt:lpstr>
      <vt:lpstr>Table of contents</vt:lpstr>
      <vt:lpstr>3K PBMCs from a healthy donor</vt:lpstr>
      <vt:lpstr>Filtering </vt:lpstr>
      <vt:lpstr>PowerPoint-Präsentation</vt:lpstr>
      <vt:lpstr>PowerPoint-Präsentation</vt:lpstr>
      <vt:lpstr>Data modifications</vt:lpstr>
      <vt:lpstr>Principal component analysis</vt:lpstr>
      <vt:lpstr>Removal of  outliers</vt:lpstr>
      <vt:lpstr>Progress and results</vt:lpstr>
      <vt:lpstr>k-means</vt:lpstr>
      <vt:lpstr>Optimization</vt:lpstr>
      <vt:lpstr>Future tasks</vt:lpstr>
      <vt:lpstr>Logarythmic scaling or normalizing ?</vt:lpstr>
      <vt:lpstr>Today May Juni July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project proposal</dc:title>
  <dc:creator>Bastian Eichmüller</dc:creator>
  <cp:lastModifiedBy>Fabian Ormersbach</cp:lastModifiedBy>
  <cp:revision>9</cp:revision>
  <dcterms:created xsi:type="dcterms:W3CDTF">2019-05-12T21:27:16Z</dcterms:created>
  <dcterms:modified xsi:type="dcterms:W3CDTF">2019-05-12T23:26:58Z</dcterms:modified>
</cp:coreProperties>
</file>