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71" r:id="rId5"/>
    <p:sldId id="270" r:id="rId6"/>
    <p:sldId id="268" r:id="rId7"/>
    <p:sldId id="267" r:id="rId8"/>
    <p:sldId id="272" r:id="rId9"/>
    <p:sldId id="274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genes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genes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719C15C-0295-4A3A-8379-D1CCED88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8" r="-2" b="184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sz="6100">
                <a:solidFill>
                  <a:schemeClr val="bg2"/>
                </a:solidFill>
              </a:rPr>
              <a:t>K-means clustering 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2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de-DE" dirty="0"/>
              <a:t>highlightdiffs()</a:t>
            </a:r>
            <a:br>
              <a:rPr lang="de-DE" dirty="0"/>
            </a:br>
            <a:br>
              <a:rPr lang="de-DE" dirty="0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CEE81-4FF6-4840-BC0D-2541518D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10067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E5DCD-B4AD-4C38-916F-F74A614BC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738" y="316422"/>
            <a:ext cx="5027827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DEE2C-97DF-42E6-B7AD-B43D5D1B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35" y="316422"/>
            <a:ext cx="4333241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A8ED1-EB3E-4148-8C60-0791BB3F8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00" y="3648075"/>
            <a:ext cx="4891765" cy="25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4EB72-1861-4332-8E81-A4BBBABE7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5" y="3648075"/>
            <a:ext cx="4261935" cy="252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7C9260-9A03-4D25-A606-744B28FEA789}"/>
              </a:ext>
            </a:extLst>
          </p:cNvPr>
          <p:cNvSpPr/>
          <p:nvPr/>
        </p:nvSpPr>
        <p:spPr>
          <a:xfrm>
            <a:off x="6162675" y="1402608"/>
            <a:ext cx="1228725" cy="347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D5F346-278A-40BD-93D0-B485EB42E7FF}"/>
              </a:ext>
            </a:extLst>
          </p:cNvPr>
          <p:cNvSpPr/>
          <p:nvPr/>
        </p:nvSpPr>
        <p:spPr>
          <a:xfrm>
            <a:off x="6162675" y="4734261"/>
            <a:ext cx="1228725" cy="347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85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4716E-D77B-4C4F-BEFE-3EF049B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B51CF7-7BDC-4B81-BED0-644ED65AD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" r="8314" b="1256"/>
          <a:stretch/>
        </p:blipFill>
        <p:spPr>
          <a:xfrm>
            <a:off x="1047963" y="1497736"/>
            <a:ext cx="10149333" cy="3814003"/>
          </a:xfrm>
          <a:prstGeom prst="rect">
            <a:avLst/>
          </a:prstGeom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CD15730-B056-4933-8912-456D051D8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03274"/>
              </p:ext>
            </p:extLst>
          </p:nvPr>
        </p:nvGraphicFramePr>
        <p:xfrm>
          <a:off x="1486863" y="554253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390">
                  <a:extLst>
                    <a:ext uri="{9D8B030D-6E8A-4147-A177-3AD203B41FA5}">
                      <a16:colId xmlns:a16="http://schemas.microsoft.com/office/drawing/2014/main" val="360669285"/>
                    </a:ext>
                  </a:extLst>
                </a:gridCol>
                <a:gridCol w="1387010">
                  <a:extLst>
                    <a:ext uri="{9D8B030D-6E8A-4147-A177-3AD203B41FA5}">
                      <a16:colId xmlns:a16="http://schemas.microsoft.com/office/drawing/2014/main" val="26268881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1552988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327332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49436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6221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centroids_array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1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3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1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7252C-9834-4C21-A740-B92A801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kppcentroids</a:t>
            </a:r>
            <a:r>
              <a:rPr lang="de-DE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26DF3F0-7BD7-4582-AC7A-D9483E7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1495219"/>
            <a:ext cx="8934450" cy="4676981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43247DA-04C4-4657-82A9-E9CEB0366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14112"/>
              </p:ext>
            </p:extLst>
          </p:nvPr>
        </p:nvGraphicFramePr>
        <p:xfrm>
          <a:off x="8839200" y="1495219"/>
          <a:ext cx="2838274" cy="38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37">
                  <a:extLst>
                    <a:ext uri="{9D8B030D-6E8A-4147-A177-3AD203B41FA5}">
                      <a16:colId xmlns:a16="http://schemas.microsoft.com/office/drawing/2014/main" val="1771093890"/>
                    </a:ext>
                  </a:extLst>
                </a:gridCol>
                <a:gridCol w="1419137">
                  <a:extLst>
                    <a:ext uri="{9D8B030D-6E8A-4147-A177-3AD203B41FA5}">
                      <a16:colId xmlns:a16="http://schemas.microsoft.com/office/drawing/2014/main" val="874570437"/>
                    </a:ext>
                  </a:extLst>
                </a:gridCol>
              </a:tblGrid>
              <a:tr h="553667">
                <a:tc>
                  <a:txBody>
                    <a:bodyPr/>
                    <a:lstStyle/>
                    <a:p>
                      <a:r>
                        <a:rPr lang="de-DE" dirty="0" err="1"/>
                        <a:t>prob_array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probability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078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4.3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098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9,9 * 10</a:t>
                      </a:r>
                      <a:r>
                        <a:rPr lang="de-DE" baseline="30000" dirty="0"/>
                        <a:t>-5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29807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3,9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7226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2790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 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35D987-8CCA-4BA3-89F0-DDE4F523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935" y="473848"/>
            <a:ext cx="2958257" cy="29551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85113A-98D1-4616-AA34-AB6B3A53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2" y="484818"/>
            <a:ext cx="2958257" cy="29332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25E719-AD68-40C5-ACC1-88F05EBD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42" y="480039"/>
            <a:ext cx="2958258" cy="29427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2E0C0A-9BCE-4A3E-A299-7140D7603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4"/>
          <a:stretch/>
        </p:blipFill>
        <p:spPr>
          <a:xfrm>
            <a:off x="2045281" y="3418029"/>
            <a:ext cx="3009967" cy="30306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7CE7BB-A637-44E2-856C-EA2D818D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935" y="3429000"/>
            <a:ext cx="3046869" cy="3030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4D97A8-34BC-42F5-B04B-B1A565828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6" y="3418029"/>
            <a:ext cx="2928379" cy="30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 err="1"/>
              <a:t>assign_centroids</a:t>
            </a:r>
            <a:r>
              <a:rPr lang="de-DE" dirty="0"/>
              <a:t>()</a:t>
            </a:r>
            <a:br>
              <a:rPr lang="de-DE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9FB3E5-1C80-485E-8A16-E83AED6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8" y="1514471"/>
            <a:ext cx="11080073" cy="4243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FBA8E7-4446-420C-A33A-5FA6B3F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11" y="1514471"/>
            <a:ext cx="1991032" cy="4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new_centroids</a:t>
            </a:r>
            <a:r>
              <a:rPr lang="en-US" dirty="0"/>
              <a:t>()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F921D-2BFA-45B6-A537-6A85AB1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4196"/>
            <a:ext cx="9601200" cy="1623204"/>
          </a:xfrm>
        </p:spPr>
        <p:txBody>
          <a:bodyPr/>
          <a:lstStyle/>
          <a:p>
            <a:r>
              <a:rPr lang="de-DE" b="1" dirty="0" err="1"/>
              <a:t>centroids_array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9BC4D-9ED1-4D7F-A59A-2F1C0AE6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376696"/>
            <a:ext cx="10862290" cy="228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68149E-AFF8-4DAB-A2E1-09C6DB1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44196"/>
            <a:ext cx="4477542" cy="1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minibatch()</a:t>
            </a:r>
            <a:br>
              <a:rPr lang="de-DE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F9E1-CDC2-4446-9873-6501A199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6768"/>
            <a:ext cx="8307493" cy="4797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634B8-05DD-4995-B424-FE41D2D4DADE}"/>
              </a:ext>
            </a:extLst>
          </p:cNvPr>
          <p:cNvSpPr txBox="1"/>
          <p:nvPr/>
        </p:nvSpPr>
        <p:spPr>
          <a:xfrm>
            <a:off x="9699413" y="3716805"/>
            <a:ext cx="2241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GB" sz="1200" dirty="0"/>
              <a:t>Coordinates of data point assigned centroid</a:t>
            </a:r>
          </a:p>
          <a:p>
            <a:pPr marL="228600" indent="-228600">
              <a:buAutoNum type="arabicParenR"/>
            </a:pPr>
            <a:endParaRPr lang="en-GB" sz="1200" dirty="0"/>
          </a:p>
          <a:p>
            <a:pPr marL="228600" indent="-228600">
              <a:buFontTx/>
              <a:buAutoNum type="arabicParenR"/>
            </a:pPr>
            <a:r>
              <a:rPr lang="en-GB" sz="1200" dirty="0"/>
              <a:t>Vector which continuously counts the data points assigned per centroid</a:t>
            </a:r>
          </a:p>
          <a:p>
            <a:pPr marL="228600" indent="-228600">
              <a:buFontTx/>
              <a:buAutoNum type="arabicParenR"/>
            </a:pPr>
            <a:endParaRPr lang="en-GB" sz="1200" dirty="0"/>
          </a:p>
          <a:p>
            <a:pPr marL="228600" indent="-228600">
              <a:buAutoNum type="arabicParenR"/>
            </a:pPr>
            <a:r>
              <a:rPr lang="en-GB" sz="1200" dirty="0"/>
              <a:t>Per-</a:t>
            </a:r>
            <a:r>
              <a:rPr lang="en-GB" sz="1200" dirty="0" err="1"/>
              <a:t>center</a:t>
            </a:r>
            <a:r>
              <a:rPr lang="en-GB" sz="1200" dirty="0"/>
              <a:t> learning rate</a:t>
            </a:r>
          </a:p>
          <a:p>
            <a:pPr marL="228600" indent="-228600">
              <a:buAutoNum type="arabicParenR"/>
            </a:pPr>
            <a:endParaRPr lang="en-GB" sz="1200" dirty="0"/>
          </a:p>
          <a:p>
            <a:pPr marL="228600" indent="-228600">
              <a:buAutoNum type="arabicParenR"/>
            </a:pPr>
            <a:r>
              <a:rPr lang="en-GB" sz="1200" dirty="0"/>
              <a:t>Gradient step</a:t>
            </a:r>
          </a:p>
        </p:txBody>
      </p:sp>
    </p:spTree>
    <p:extLst>
      <p:ext uri="{BB962C8B-B14F-4D97-AF65-F5344CB8AC3E}">
        <p14:creationId xmlns:p14="http://schemas.microsoft.com/office/powerpoint/2010/main" val="37713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5694C-BC72-4697-8F4F-50FE8FC09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40165"/>
              </p:ext>
            </p:extLst>
          </p:nvPr>
        </p:nvGraphicFramePr>
        <p:xfrm>
          <a:off x="901815" y="151001"/>
          <a:ext cx="10909883" cy="65559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7653">
                  <a:extLst>
                    <a:ext uri="{9D8B030D-6E8A-4147-A177-3AD203B41FA5}">
                      <a16:colId xmlns:a16="http://schemas.microsoft.com/office/drawing/2014/main" val="1627237693"/>
                    </a:ext>
                  </a:extLst>
                </a:gridCol>
                <a:gridCol w="3629636">
                  <a:extLst>
                    <a:ext uri="{9D8B030D-6E8A-4147-A177-3AD203B41FA5}">
                      <a16:colId xmlns:a16="http://schemas.microsoft.com/office/drawing/2014/main" val="4274077197"/>
                    </a:ext>
                  </a:extLst>
                </a:gridCol>
                <a:gridCol w="3126297">
                  <a:extLst>
                    <a:ext uri="{9D8B030D-6E8A-4147-A177-3AD203B41FA5}">
                      <a16:colId xmlns:a16="http://schemas.microsoft.com/office/drawing/2014/main" val="1305011716"/>
                    </a:ext>
                  </a:extLst>
                </a:gridCol>
                <a:gridCol w="3126297">
                  <a:extLst>
                    <a:ext uri="{9D8B030D-6E8A-4147-A177-3AD203B41FA5}">
                      <a16:colId xmlns:a16="http://schemas.microsoft.com/office/drawing/2014/main" val="2754059442"/>
                    </a:ext>
                  </a:extLst>
                </a:gridCol>
              </a:tblGrid>
              <a:tr h="4684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= 500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= 1000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= 2000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81124"/>
                  </a:ext>
                </a:extLst>
              </a:tr>
              <a:tr h="2029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418078"/>
                  </a:ext>
                </a:extLst>
              </a:tr>
              <a:tr h="2029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33554"/>
                  </a:ext>
                </a:extLst>
              </a:tr>
              <a:tr h="2029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6421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9CE53EA-21A4-424F-8FE3-4CC345C1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01" y="645951"/>
            <a:ext cx="1909788" cy="19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0AA87-7A51-4DAF-97BE-A6A7654A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77" y="2679209"/>
            <a:ext cx="1853915" cy="19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42046-EC4E-4D96-AC1B-32925F015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437" y="4726999"/>
            <a:ext cx="1854212" cy="19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CD5D38-21EF-4169-B30C-8669AFCD4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34" y="4725799"/>
            <a:ext cx="1875036" cy="19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E15C4-940A-4DE5-9650-891A680EF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307" y="681951"/>
            <a:ext cx="1915758" cy="194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77A9B1-2F56-4B8F-A93D-43B9FD700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220" y="2685275"/>
            <a:ext cx="188595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5E6F2A-D2B6-445B-B276-8C4D4198A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053" y="4712467"/>
            <a:ext cx="2004265" cy="19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5E6747-DBAA-4E59-805B-942C91848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031" y="2679209"/>
            <a:ext cx="1951024" cy="19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0574F7-ED73-4FCE-BDE7-C33E8C599C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1437" y="645951"/>
            <a:ext cx="184489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1166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Ausschnitt</vt:lpstr>
      <vt:lpstr>K-means clustering Final presentation</vt:lpstr>
      <vt:lpstr>Filtering </vt:lpstr>
      <vt:lpstr>Initial centroid generation</vt:lpstr>
      <vt:lpstr>kppcentroids()</vt:lpstr>
      <vt:lpstr>PowerPoint Presentation</vt:lpstr>
      <vt:lpstr>assign_centroids() </vt:lpstr>
      <vt:lpstr>new_centroids()</vt:lpstr>
      <vt:lpstr>minibatch() </vt:lpstr>
      <vt:lpstr>PowerPoint Presentation</vt:lpstr>
      <vt:lpstr>highlightdiffs()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Final presentation</dc:title>
  <dc:creator>Denis Kiesewetter</dc:creator>
  <cp:lastModifiedBy>Tristan Ranff</cp:lastModifiedBy>
  <cp:revision>11</cp:revision>
  <dcterms:created xsi:type="dcterms:W3CDTF">2019-07-23T12:53:47Z</dcterms:created>
  <dcterms:modified xsi:type="dcterms:W3CDTF">2019-07-23T14:50:46Z</dcterms:modified>
</cp:coreProperties>
</file>