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286" r:id="rId5"/>
    <p:sldId id="280" r:id="rId6"/>
    <p:sldId id="281" r:id="rId7"/>
    <p:sldId id="282" r:id="rId8"/>
    <p:sldId id="278" r:id="rId9"/>
    <p:sldId id="283" r:id="rId10"/>
    <p:sldId id="274" r:id="rId11"/>
    <p:sldId id="275" r:id="rId12"/>
    <p:sldId id="276" r:id="rId13"/>
    <p:sldId id="270" r:id="rId14"/>
    <p:sldId id="263" r:id="rId15"/>
    <p:sldId id="265" r:id="rId16"/>
    <p:sldId id="273" r:id="rId17"/>
    <p:sldId id="259" r:id="rId18"/>
    <p:sldId id="266" r:id="rId19"/>
    <p:sldId id="271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A6A6A6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4" y="4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Linke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, Lisa-Marie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Milchsack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EA96F309-D838-4CCE-B927-1BA2EB5C8D75}"/>
              </a:ext>
            </a:extLst>
          </p:cNvPr>
          <p:cNvSpPr txBox="1"/>
          <p:nvPr/>
        </p:nvSpPr>
        <p:spPr>
          <a:xfrm>
            <a:off x="1898285" y="1997491"/>
            <a:ext cx="5578840" cy="1441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targets- gene mutations which interact genetically with driver mutations to increase cell viability and proliferation. Knock out of these genes leads to cell lethality- potential novel cancer therapy strategy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Knock out of driver mutations- adverse affects on healthy cells and high dosage required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Breitbild</PresentationFormat>
  <Paragraphs>270</Paragraphs>
  <Slides>21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81</cp:revision>
  <dcterms:created xsi:type="dcterms:W3CDTF">2018-07-17T07:25:14Z</dcterms:created>
  <dcterms:modified xsi:type="dcterms:W3CDTF">2019-05-10T17:26:16Z</dcterms:modified>
</cp:coreProperties>
</file>