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4" r:id="rId3"/>
    <p:sldId id="285" r:id="rId4"/>
    <p:sldId id="286" r:id="rId5"/>
    <p:sldId id="280" r:id="rId6"/>
    <p:sldId id="281" r:id="rId7"/>
    <p:sldId id="282" r:id="rId8"/>
    <p:sldId id="278" r:id="rId9"/>
    <p:sldId id="283" r:id="rId10"/>
    <p:sldId id="274" r:id="rId11"/>
    <p:sldId id="275" r:id="rId12"/>
    <p:sldId id="276" r:id="rId13"/>
    <p:sldId id="270" r:id="rId14"/>
    <p:sldId id="263" r:id="rId15"/>
    <p:sldId id="265" r:id="rId16"/>
    <p:sldId id="273" r:id="rId17"/>
    <p:sldId id="259" r:id="rId18"/>
    <p:sldId id="266" r:id="rId19"/>
    <p:sldId id="271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A6A6A6"/>
    <a:srgbClr val="FFBE00"/>
    <a:srgbClr val="1C819E"/>
    <a:srgbClr val="FFFAEB"/>
    <a:srgbClr val="FF7C80"/>
    <a:srgbClr val="C89400"/>
    <a:srgbClr val="C4EAF4"/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4" y="48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2" y="2046023"/>
            <a:ext cx="8278762" cy="2555642"/>
            <a:chOff x="577762" y="1872430"/>
            <a:chExt cx="8278762" cy="25556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Linke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, Lisa Marie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Milchsack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48944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67903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703215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838527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770870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35559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2018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716700" y="4429432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821775" y="2387869"/>
            <a:ext cx="413138" cy="344282"/>
            <a:chOff x="2043113" y="1366838"/>
            <a:chExt cx="285750" cy="238125"/>
          </a:xfrm>
          <a:solidFill>
            <a:srgbClr val="FFBE00"/>
          </a:solidFill>
        </p:grpSpPr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2043113" y="1366838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7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7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2043113" y="1452563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8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8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56"/>
            <p:cNvSpPr>
              <a:spLocks/>
            </p:cNvSpPr>
            <p:nvPr/>
          </p:nvSpPr>
          <p:spPr bwMode="auto">
            <a:xfrm>
              <a:off x="2043113" y="1538288"/>
              <a:ext cx="66675" cy="66675"/>
            </a:xfrm>
            <a:custGeom>
              <a:avLst/>
              <a:gdLst>
                <a:gd name="T0" fmla="*/ 156 w 169"/>
                <a:gd name="T1" fmla="*/ 0 h 169"/>
                <a:gd name="T2" fmla="*/ 12 w 169"/>
                <a:gd name="T3" fmla="*/ 0 h 169"/>
                <a:gd name="T4" fmla="*/ 8 w 169"/>
                <a:gd name="T5" fmla="*/ 1 h 169"/>
                <a:gd name="T6" fmla="*/ 3 w 169"/>
                <a:gd name="T7" fmla="*/ 3 h 169"/>
                <a:gd name="T8" fmla="*/ 1 w 169"/>
                <a:gd name="T9" fmla="*/ 8 h 169"/>
                <a:gd name="T10" fmla="*/ 0 w 169"/>
                <a:gd name="T11" fmla="*/ 12 h 169"/>
                <a:gd name="T12" fmla="*/ 0 w 169"/>
                <a:gd name="T13" fmla="*/ 156 h 169"/>
                <a:gd name="T14" fmla="*/ 1 w 169"/>
                <a:gd name="T15" fmla="*/ 161 h 169"/>
                <a:gd name="T16" fmla="*/ 3 w 169"/>
                <a:gd name="T17" fmla="*/ 164 h 169"/>
                <a:gd name="T18" fmla="*/ 8 w 169"/>
                <a:gd name="T19" fmla="*/ 167 h 169"/>
                <a:gd name="T20" fmla="*/ 12 w 169"/>
                <a:gd name="T21" fmla="*/ 169 h 169"/>
                <a:gd name="T22" fmla="*/ 156 w 169"/>
                <a:gd name="T23" fmla="*/ 169 h 169"/>
                <a:gd name="T24" fmla="*/ 161 w 169"/>
                <a:gd name="T25" fmla="*/ 167 h 169"/>
                <a:gd name="T26" fmla="*/ 164 w 169"/>
                <a:gd name="T27" fmla="*/ 164 h 169"/>
                <a:gd name="T28" fmla="*/ 167 w 169"/>
                <a:gd name="T29" fmla="*/ 161 h 169"/>
                <a:gd name="T30" fmla="*/ 169 w 169"/>
                <a:gd name="T31" fmla="*/ 156 h 169"/>
                <a:gd name="T32" fmla="*/ 169 w 169"/>
                <a:gd name="T33" fmla="*/ 12 h 169"/>
                <a:gd name="T34" fmla="*/ 167 w 169"/>
                <a:gd name="T35" fmla="*/ 8 h 169"/>
                <a:gd name="T36" fmla="*/ 164 w 169"/>
                <a:gd name="T37" fmla="*/ 3 h 169"/>
                <a:gd name="T38" fmla="*/ 161 w 169"/>
                <a:gd name="T39" fmla="*/ 1 h 169"/>
                <a:gd name="T40" fmla="*/ 156 w 169"/>
                <a:gd name="T4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57"/>
            <p:cNvSpPr>
              <a:spLocks/>
            </p:cNvSpPr>
            <p:nvPr/>
          </p:nvSpPr>
          <p:spPr bwMode="auto">
            <a:xfrm>
              <a:off x="2132013" y="1385888"/>
              <a:ext cx="196850" cy="19050"/>
            </a:xfrm>
            <a:custGeom>
              <a:avLst/>
              <a:gdLst>
                <a:gd name="T0" fmla="*/ 24 w 492"/>
                <a:gd name="T1" fmla="*/ 47 h 47"/>
                <a:gd name="T2" fmla="*/ 469 w 492"/>
                <a:gd name="T3" fmla="*/ 47 h 47"/>
                <a:gd name="T4" fmla="*/ 473 w 492"/>
                <a:gd name="T5" fmla="*/ 47 h 47"/>
                <a:gd name="T6" fmla="*/ 478 w 492"/>
                <a:gd name="T7" fmla="*/ 46 h 47"/>
                <a:gd name="T8" fmla="*/ 482 w 492"/>
                <a:gd name="T9" fmla="*/ 44 h 47"/>
                <a:gd name="T10" fmla="*/ 486 w 492"/>
                <a:gd name="T11" fmla="*/ 41 h 47"/>
                <a:gd name="T12" fmla="*/ 488 w 492"/>
                <a:gd name="T13" fmla="*/ 37 h 47"/>
                <a:gd name="T14" fmla="*/ 490 w 492"/>
                <a:gd name="T15" fmla="*/ 34 h 47"/>
                <a:gd name="T16" fmla="*/ 492 w 492"/>
                <a:gd name="T17" fmla="*/ 28 h 47"/>
                <a:gd name="T18" fmla="*/ 492 w 492"/>
                <a:gd name="T19" fmla="*/ 24 h 47"/>
                <a:gd name="T20" fmla="*/ 492 w 492"/>
                <a:gd name="T21" fmla="*/ 19 h 47"/>
                <a:gd name="T22" fmla="*/ 490 w 492"/>
                <a:gd name="T23" fmla="*/ 15 h 47"/>
                <a:gd name="T24" fmla="*/ 488 w 492"/>
                <a:gd name="T25" fmla="*/ 10 h 47"/>
                <a:gd name="T26" fmla="*/ 486 w 492"/>
                <a:gd name="T27" fmla="*/ 7 h 47"/>
                <a:gd name="T28" fmla="*/ 482 w 492"/>
                <a:gd name="T29" fmla="*/ 4 h 47"/>
                <a:gd name="T30" fmla="*/ 478 w 492"/>
                <a:gd name="T31" fmla="*/ 2 h 47"/>
                <a:gd name="T32" fmla="*/ 473 w 492"/>
                <a:gd name="T33" fmla="*/ 1 h 47"/>
                <a:gd name="T34" fmla="*/ 469 w 492"/>
                <a:gd name="T35" fmla="*/ 0 h 47"/>
                <a:gd name="T36" fmla="*/ 24 w 492"/>
                <a:gd name="T37" fmla="*/ 0 h 47"/>
                <a:gd name="T38" fmla="*/ 19 w 492"/>
                <a:gd name="T39" fmla="*/ 1 h 47"/>
                <a:gd name="T40" fmla="*/ 15 w 492"/>
                <a:gd name="T41" fmla="*/ 2 h 47"/>
                <a:gd name="T42" fmla="*/ 10 w 492"/>
                <a:gd name="T43" fmla="*/ 4 h 47"/>
                <a:gd name="T44" fmla="*/ 7 w 492"/>
                <a:gd name="T45" fmla="*/ 7 h 47"/>
                <a:gd name="T46" fmla="*/ 4 w 492"/>
                <a:gd name="T47" fmla="*/ 10 h 47"/>
                <a:gd name="T48" fmla="*/ 2 w 492"/>
                <a:gd name="T49" fmla="*/ 15 h 47"/>
                <a:gd name="T50" fmla="*/ 1 w 492"/>
                <a:gd name="T51" fmla="*/ 19 h 47"/>
                <a:gd name="T52" fmla="*/ 0 w 492"/>
                <a:gd name="T53" fmla="*/ 24 h 47"/>
                <a:gd name="T54" fmla="*/ 1 w 492"/>
                <a:gd name="T55" fmla="*/ 28 h 47"/>
                <a:gd name="T56" fmla="*/ 2 w 492"/>
                <a:gd name="T57" fmla="*/ 34 h 47"/>
                <a:gd name="T58" fmla="*/ 4 w 492"/>
                <a:gd name="T59" fmla="*/ 37 h 47"/>
                <a:gd name="T60" fmla="*/ 7 w 492"/>
                <a:gd name="T61" fmla="*/ 41 h 47"/>
                <a:gd name="T62" fmla="*/ 10 w 492"/>
                <a:gd name="T63" fmla="*/ 44 h 47"/>
                <a:gd name="T64" fmla="*/ 15 w 492"/>
                <a:gd name="T65" fmla="*/ 46 h 47"/>
                <a:gd name="T66" fmla="*/ 19 w 492"/>
                <a:gd name="T67" fmla="*/ 47 h 47"/>
                <a:gd name="T68" fmla="*/ 24 w 492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2132013" y="1471613"/>
              <a:ext cx="196850" cy="19050"/>
            </a:xfrm>
            <a:custGeom>
              <a:avLst/>
              <a:gdLst>
                <a:gd name="T0" fmla="*/ 469 w 492"/>
                <a:gd name="T1" fmla="*/ 0 h 48"/>
                <a:gd name="T2" fmla="*/ 24 w 492"/>
                <a:gd name="T3" fmla="*/ 0 h 48"/>
                <a:gd name="T4" fmla="*/ 19 w 492"/>
                <a:gd name="T5" fmla="*/ 1 h 48"/>
                <a:gd name="T6" fmla="*/ 15 w 492"/>
                <a:gd name="T7" fmla="*/ 2 h 48"/>
                <a:gd name="T8" fmla="*/ 10 w 492"/>
                <a:gd name="T9" fmla="*/ 4 h 48"/>
                <a:gd name="T10" fmla="*/ 7 w 492"/>
                <a:gd name="T11" fmla="*/ 7 h 48"/>
                <a:gd name="T12" fmla="*/ 4 w 492"/>
                <a:gd name="T13" fmla="*/ 10 h 48"/>
                <a:gd name="T14" fmla="*/ 2 w 492"/>
                <a:gd name="T15" fmla="*/ 15 h 48"/>
                <a:gd name="T16" fmla="*/ 1 w 492"/>
                <a:gd name="T17" fmla="*/ 19 h 48"/>
                <a:gd name="T18" fmla="*/ 0 w 492"/>
                <a:gd name="T19" fmla="*/ 24 h 48"/>
                <a:gd name="T20" fmla="*/ 1 w 492"/>
                <a:gd name="T21" fmla="*/ 28 h 48"/>
                <a:gd name="T22" fmla="*/ 2 w 492"/>
                <a:gd name="T23" fmla="*/ 34 h 48"/>
                <a:gd name="T24" fmla="*/ 4 w 492"/>
                <a:gd name="T25" fmla="*/ 38 h 48"/>
                <a:gd name="T26" fmla="*/ 7 w 492"/>
                <a:gd name="T27" fmla="*/ 41 h 48"/>
                <a:gd name="T28" fmla="*/ 10 w 492"/>
                <a:gd name="T29" fmla="*/ 44 h 48"/>
                <a:gd name="T30" fmla="*/ 15 w 492"/>
                <a:gd name="T31" fmla="*/ 46 h 48"/>
                <a:gd name="T32" fmla="*/ 19 w 492"/>
                <a:gd name="T33" fmla="*/ 47 h 48"/>
                <a:gd name="T34" fmla="*/ 24 w 492"/>
                <a:gd name="T35" fmla="*/ 48 h 48"/>
                <a:gd name="T36" fmla="*/ 469 w 492"/>
                <a:gd name="T37" fmla="*/ 48 h 48"/>
                <a:gd name="T38" fmla="*/ 473 w 492"/>
                <a:gd name="T39" fmla="*/ 47 h 48"/>
                <a:gd name="T40" fmla="*/ 478 w 492"/>
                <a:gd name="T41" fmla="*/ 46 h 48"/>
                <a:gd name="T42" fmla="*/ 482 w 492"/>
                <a:gd name="T43" fmla="*/ 44 h 48"/>
                <a:gd name="T44" fmla="*/ 486 w 492"/>
                <a:gd name="T45" fmla="*/ 41 h 48"/>
                <a:gd name="T46" fmla="*/ 488 w 492"/>
                <a:gd name="T47" fmla="*/ 38 h 48"/>
                <a:gd name="T48" fmla="*/ 490 w 492"/>
                <a:gd name="T49" fmla="*/ 34 h 48"/>
                <a:gd name="T50" fmla="*/ 492 w 492"/>
                <a:gd name="T51" fmla="*/ 29 h 48"/>
                <a:gd name="T52" fmla="*/ 492 w 492"/>
                <a:gd name="T53" fmla="*/ 24 h 48"/>
                <a:gd name="T54" fmla="*/ 492 w 492"/>
                <a:gd name="T55" fmla="*/ 19 h 48"/>
                <a:gd name="T56" fmla="*/ 490 w 492"/>
                <a:gd name="T57" fmla="*/ 15 h 48"/>
                <a:gd name="T58" fmla="*/ 488 w 492"/>
                <a:gd name="T59" fmla="*/ 10 h 48"/>
                <a:gd name="T60" fmla="*/ 486 w 492"/>
                <a:gd name="T61" fmla="*/ 7 h 48"/>
                <a:gd name="T62" fmla="*/ 482 w 492"/>
                <a:gd name="T63" fmla="*/ 4 h 48"/>
                <a:gd name="T64" fmla="*/ 478 w 492"/>
                <a:gd name="T65" fmla="*/ 2 h 48"/>
                <a:gd name="T66" fmla="*/ 473 w 492"/>
                <a:gd name="T67" fmla="*/ 1 h 48"/>
                <a:gd name="T68" fmla="*/ 469 w 492"/>
                <a:gd name="T6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2132013" y="1557338"/>
              <a:ext cx="196850" cy="19050"/>
            </a:xfrm>
            <a:custGeom>
              <a:avLst/>
              <a:gdLst>
                <a:gd name="T0" fmla="*/ 469 w 492"/>
                <a:gd name="T1" fmla="*/ 0 h 49"/>
                <a:gd name="T2" fmla="*/ 24 w 492"/>
                <a:gd name="T3" fmla="*/ 0 h 49"/>
                <a:gd name="T4" fmla="*/ 19 w 492"/>
                <a:gd name="T5" fmla="*/ 1 h 49"/>
                <a:gd name="T6" fmla="*/ 15 w 492"/>
                <a:gd name="T7" fmla="*/ 2 h 49"/>
                <a:gd name="T8" fmla="*/ 10 w 492"/>
                <a:gd name="T9" fmla="*/ 4 h 49"/>
                <a:gd name="T10" fmla="*/ 7 w 492"/>
                <a:gd name="T11" fmla="*/ 7 h 49"/>
                <a:gd name="T12" fmla="*/ 4 w 492"/>
                <a:gd name="T13" fmla="*/ 10 h 49"/>
                <a:gd name="T14" fmla="*/ 2 w 492"/>
                <a:gd name="T15" fmla="*/ 15 h 49"/>
                <a:gd name="T16" fmla="*/ 1 w 492"/>
                <a:gd name="T17" fmla="*/ 19 h 49"/>
                <a:gd name="T18" fmla="*/ 0 w 492"/>
                <a:gd name="T19" fmla="*/ 24 h 49"/>
                <a:gd name="T20" fmla="*/ 1 w 492"/>
                <a:gd name="T21" fmla="*/ 29 h 49"/>
                <a:gd name="T22" fmla="*/ 2 w 492"/>
                <a:gd name="T23" fmla="*/ 34 h 49"/>
                <a:gd name="T24" fmla="*/ 4 w 492"/>
                <a:gd name="T25" fmla="*/ 38 h 49"/>
                <a:gd name="T26" fmla="*/ 7 w 492"/>
                <a:gd name="T27" fmla="*/ 41 h 49"/>
                <a:gd name="T28" fmla="*/ 10 w 492"/>
                <a:gd name="T29" fmla="*/ 44 h 49"/>
                <a:gd name="T30" fmla="*/ 15 w 492"/>
                <a:gd name="T31" fmla="*/ 46 h 49"/>
                <a:gd name="T32" fmla="*/ 19 w 492"/>
                <a:gd name="T33" fmla="*/ 47 h 49"/>
                <a:gd name="T34" fmla="*/ 24 w 492"/>
                <a:gd name="T35" fmla="*/ 49 h 49"/>
                <a:gd name="T36" fmla="*/ 469 w 492"/>
                <a:gd name="T37" fmla="*/ 49 h 49"/>
                <a:gd name="T38" fmla="*/ 473 w 492"/>
                <a:gd name="T39" fmla="*/ 47 h 49"/>
                <a:gd name="T40" fmla="*/ 478 w 492"/>
                <a:gd name="T41" fmla="*/ 46 h 49"/>
                <a:gd name="T42" fmla="*/ 482 w 492"/>
                <a:gd name="T43" fmla="*/ 44 h 49"/>
                <a:gd name="T44" fmla="*/ 486 w 492"/>
                <a:gd name="T45" fmla="*/ 41 h 49"/>
                <a:gd name="T46" fmla="*/ 488 w 492"/>
                <a:gd name="T47" fmla="*/ 38 h 49"/>
                <a:gd name="T48" fmla="*/ 490 w 492"/>
                <a:gd name="T49" fmla="*/ 34 h 49"/>
                <a:gd name="T50" fmla="*/ 492 w 492"/>
                <a:gd name="T51" fmla="*/ 29 h 49"/>
                <a:gd name="T52" fmla="*/ 492 w 492"/>
                <a:gd name="T53" fmla="*/ 24 h 49"/>
                <a:gd name="T54" fmla="*/ 492 w 492"/>
                <a:gd name="T55" fmla="*/ 19 h 49"/>
                <a:gd name="T56" fmla="*/ 490 w 492"/>
                <a:gd name="T57" fmla="*/ 15 h 49"/>
                <a:gd name="T58" fmla="*/ 488 w 492"/>
                <a:gd name="T59" fmla="*/ 10 h 49"/>
                <a:gd name="T60" fmla="*/ 486 w 492"/>
                <a:gd name="T61" fmla="*/ 7 h 49"/>
                <a:gd name="T62" fmla="*/ 482 w 492"/>
                <a:gd name="T63" fmla="*/ 4 h 49"/>
                <a:gd name="T64" fmla="*/ 478 w 492"/>
                <a:gd name="T65" fmla="*/ 2 h 49"/>
                <a:gd name="T66" fmla="*/ 473 w 492"/>
                <a:gd name="T67" fmla="*/ 1 h 49"/>
                <a:gd name="T68" fmla="*/ 469 w 492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899224" y="4483654"/>
            <a:ext cx="393552" cy="393552"/>
            <a:chOff x="4319588" y="2492375"/>
            <a:chExt cx="287338" cy="287338"/>
          </a:xfrm>
          <a:solidFill>
            <a:srgbClr val="1C819E"/>
          </a:solidFill>
        </p:grpSpPr>
        <p:sp>
          <p:nvSpPr>
            <p:cNvPr id="157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925816" y="2322171"/>
            <a:ext cx="475678" cy="475678"/>
            <a:chOff x="11026775" y="1919288"/>
            <a:chExt cx="271463" cy="271463"/>
          </a:xfrm>
          <a:solidFill>
            <a:srgbClr val="404040"/>
          </a:solidFill>
        </p:grpSpPr>
        <p:sp>
          <p:nvSpPr>
            <p:cNvPr id="160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3" name="Freeform 376"/>
          <p:cNvSpPr>
            <a:spLocks noEditPoints="1"/>
          </p:cNvSpPr>
          <p:nvPr/>
        </p:nvSpPr>
        <p:spPr bwMode="auto">
          <a:xfrm>
            <a:off x="10125718" y="4418614"/>
            <a:ext cx="211189" cy="523632"/>
          </a:xfrm>
          <a:custGeom>
            <a:avLst/>
            <a:gdLst>
              <a:gd name="T0" fmla="*/ 238 w 362"/>
              <a:gd name="T1" fmla="*/ 496 h 903"/>
              <a:gd name="T2" fmla="*/ 275 w 362"/>
              <a:gd name="T3" fmla="*/ 527 h 903"/>
              <a:gd name="T4" fmla="*/ 297 w 362"/>
              <a:gd name="T5" fmla="*/ 571 h 903"/>
              <a:gd name="T6" fmla="*/ 300 w 362"/>
              <a:gd name="T7" fmla="*/ 623 h 903"/>
              <a:gd name="T8" fmla="*/ 281 w 362"/>
              <a:gd name="T9" fmla="*/ 668 h 903"/>
              <a:gd name="T10" fmla="*/ 247 w 362"/>
              <a:gd name="T11" fmla="*/ 702 h 903"/>
              <a:gd name="T12" fmla="*/ 150 w 362"/>
              <a:gd name="T13" fmla="*/ 417 h 903"/>
              <a:gd name="T14" fmla="*/ 107 w 362"/>
              <a:gd name="T15" fmla="*/ 395 h 903"/>
              <a:gd name="T16" fmla="*/ 75 w 362"/>
              <a:gd name="T17" fmla="*/ 359 h 903"/>
              <a:gd name="T18" fmla="*/ 60 w 362"/>
              <a:gd name="T19" fmla="*/ 311 h 903"/>
              <a:gd name="T20" fmla="*/ 67 w 362"/>
              <a:gd name="T21" fmla="*/ 261 h 903"/>
              <a:gd name="T22" fmla="*/ 93 w 362"/>
              <a:gd name="T23" fmla="*/ 219 h 903"/>
              <a:gd name="T24" fmla="*/ 131 w 362"/>
              <a:gd name="T25" fmla="*/ 191 h 903"/>
              <a:gd name="T26" fmla="*/ 211 w 362"/>
              <a:gd name="T27" fmla="*/ 184 h 903"/>
              <a:gd name="T28" fmla="*/ 255 w 362"/>
              <a:gd name="T29" fmla="*/ 206 h 903"/>
              <a:gd name="T30" fmla="*/ 286 w 362"/>
              <a:gd name="T31" fmla="*/ 243 h 903"/>
              <a:gd name="T32" fmla="*/ 301 w 362"/>
              <a:gd name="T33" fmla="*/ 290 h 903"/>
              <a:gd name="T34" fmla="*/ 310 w 362"/>
              <a:gd name="T35" fmla="*/ 322 h 903"/>
              <a:gd name="T36" fmla="*/ 337 w 362"/>
              <a:gd name="T37" fmla="*/ 330 h 903"/>
              <a:gd name="T38" fmla="*/ 359 w 362"/>
              <a:gd name="T39" fmla="*/ 313 h 903"/>
              <a:gd name="T40" fmla="*/ 354 w 362"/>
              <a:gd name="T41" fmla="*/ 253 h 903"/>
              <a:gd name="T42" fmla="*/ 318 w 362"/>
              <a:gd name="T43" fmla="*/ 184 h 903"/>
              <a:gd name="T44" fmla="*/ 257 w 362"/>
              <a:gd name="T45" fmla="*/ 137 h 903"/>
              <a:gd name="T46" fmla="*/ 211 w 362"/>
              <a:gd name="T47" fmla="*/ 23 h 903"/>
              <a:gd name="T48" fmla="*/ 192 w 362"/>
              <a:gd name="T49" fmla="*/ 2 h 903"/>
              <a:gd name="T50" fmla="*/ 163 w 362"/>
              <a:gd name="T51" fmla="*/ 5 h 903"/>
              <a:gd name="T52" fmla="*/ 150 w 362"/>
              <a:gd name="T53" fmla="*/ 30 h 903"/>
              <a:gd name="T54" fmla="*/ 92 w 362"/>
              <a:gd name="T55" fmla="*/ 144 h 903"/>
              <a:gd name="T56" fmla="*/ 34 w 362"/>
              <a:gd name="T57" fmla="*/ 196 h 903"/>
              <a:gd name="T58" fmla="*/ 2 w 362"/>
              <a:gd name="T59" fmla="*/ 268 h 903"/>
              <a:gd name="T60" fmla="*/ 7 w 362"/>
              <a:gd name="T61" fmla="*/ 349 h 903"/>
              <a:gd name="T62" fmla="*/ 43 w 362"/>
              <a:gd name="T63" fmla="*/ 418 h 903"/>
              <a:gd name="T64" fmla="*/ 105 w 362"/>
              <a:gd name="T65" fmla="*/ 465 h 903"/>
              <a:gd name="T66" fmla="*/ 141 w 362"/>
              <a:gd name="T67" fmla="*/ 715 h 903"/>
              <a:gd name="T68" fmla="*/ 99 w 362"/>
              <a:gd name="T69" fmla="*/ 690 h 903"/>
              <a:gd name="T70" fmla="*/ 71 w 362"/>
              <a:gd name="T71" fmla="*/ 651 h 903"/>
              <a:gd name="T72" fmla="*/ 60 w 362"/>
              <a:gd name="T73" fmla="*/ 602 h 903"/>
              <a:gd name="T74" fmla="*/ 46 w 362"/>
              <a:gd name="T75" fmla="*/ 577 h 903"/>
              <a:gd name="T76" fmla="*/ 19 w 362"/>
              <a:gd name="T77" fmla="*/ 575 h 903"/>
              <a:gd name="T78" fmla="*/ 0 w 362"/>
              <a:gd name="T79" fmla="*/ 596 h 903"/>
              <a:gd name="T80" fmla="*/ 11 w 362"/>
              <a:gd name="T81" fmla="*/ 666 h 903"/>
              <a:gd name="T82" fmla="*/ 54 w 362"/>
              <a:gd name="T83" fmla="*/ 730 h 903"/>
              <a:gd name="T84" fmla="*/ 119 w 362"/>
              <a:gd name="T85" fmla="*/ 772 h 903"/>
              <a:gd name="T86" fmla="*/ 153 w 362"/>
              <a:gd name="T87" fmla="*/ 885 h 903"/>
              <a:gd name="T88" fmla="*/ 174 w 362"/>
              <a:gd name="T89" fmla="*/ 903 h 903"/>
              <a:gd name="T90" fmla="*/ 202 w 362"/>
              <a:gd name="T91" fmla="*/ 894 h 903"/>
              <a:gd name="T92" fmla="*/ 211 w 362"/>
              <a:gd name="T93" fmla="*/ 779 h 903"/>
              <a:gd name="T94" fmla="*/ 283 w 362"/>
              <a:gd name="T95" fmla="*/ 750 h 903"/>
              <a:gd name="T96" fmla="*/ 336 w 362"/>
              <a:gd name="T97" fmla="*/ 694 h 903"/>
              <a:gd name="T98" fmla="*/ 361 w 362"/>
              <a:gd name="T99" fmla="*/ 619 h 903"/>
              <a:gd name="T100" fmla="*/ 350 w 362"/>
              <a:gd name="T101" fmla="*/ 538 h 903"/>
              <a:gd name="T102" fmla="*/ 307 w 362"/>
              <a:gd name="T103" fmla="*/ 474 h 903"/>
              <a:gd name="T104" fmla="*/ 242 w 362"/>
              <a:gd name="T105" fmla="*/ 432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07712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52171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524141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16600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1913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2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0.7</a:t>
              </a:r>
            </a:p>
          </p:txBody>
        </p:sp>
      </p:grpSp>
      <p:cxnSp>
        <p:nvCxnSpPr>
          <p:cNvPr id="192" name="Straight Connector 191"/>
          <p:cNvCxnSpPr>
            <a:cxnSpLocks/>
          </p:cNvCxnSpPr>
          <p:nvPr/>
        </p:nvCxnSpPr>
        <p:spPr>
          <a:xfrm flipH="1">
            <a:off x="7430951" y="1409841"/>
            <a:ext cx="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0.8</a:t>
              </a:r>
            </a:p>
          </p:txBody>
        </p:sp>
      </p:grpSp>
      <p:cxnSp>
        <p:nvCxnSpPr>
          <p:cNvPr id="211" name="Straight Connector 210"/>
          <p:cNvCxnSpPr>
            <a:cxnSpLocks/>
          </p:cNvCxnSpPr>
          <p:nvPr/>
        </p:nvCxnSpPr>
        <p:spPr>
          <a:xfrm flipH="1">
            <a:off x="8350635" y="1409841"/>
            <a:ext cx="204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0.9</a:t>
              </a:r>
            </a:p>
          </p:txBody>
        </p:sp>
      </p:grp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260976" y="1409841"/>
            <a:ext cx="13422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1.0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10196121" y="1409841"/>
            <a:ext cx="7037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001644"/>
            <a:ext cx="1250636" cy="745973"/>
            <a:chOff x="735067" y="1522922"/>
            <a:chExt cx="1250636" cy="74597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07079" y="1522922"/>
              <a:ext cx="1078624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OF OBSERVED CASES</a:t>
              </a:r>
            </a:p>
          </p:txBody>
        </p:sp>
      </p:grpSp>
      <p:cxnSp>
        <p:nvCxnSpPr>
          <p:cNvPr id="239" name="Straight Connector 238"/>
          <p:cNvCxnSpPr>
            <a:cxnSpLocks/>
          </p:cNvCxnSpPr>
          <p:nvPr/>
        </p:nvCxnSpPr>
        <p:spPr>
          <a:xfrm flipH="1">
            <a:off x="11103475" y="1409841"/>
            <a:ext cx="14367" cy="5082948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07939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3" y="3124021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869042" y="407331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887195" y="5054566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/>
          <p:nvPr/>
        </p:nvCxnSpPr>
        <p:spPr>
          <a:xfrm>
            <a:off x="1921434" y="608704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178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EA96F309-D838-4CCE-B927-1BA2EB5C8D75}"/>
              </a:ext>
            </a:extLst>
          </p:cNvPr>
          <p:cNvSpPr txBox="1"/>
          <p:nvPr/>
        </p:nvSpPr>
        <p:spPr>
          <a:xfrm>
            <a:off x="2343760" y="710336"/>
            <a:ext cx="7046293" cy="701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targets- gene mutations which interact genetically with driver mutations to increase cell viability and proliferation. Knock out of these genes leads to cell lethality- potential novel cancer therapy strategy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Knock out of driver mutations- adverse affects on healthy cells and high dosage required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647502" y="1643541"/>
            <a:ext cx="1428750" cy="752476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8EEB52-A38B-4FE2-83F9-84DFF98851A7}"/>
              </a:ext>
            </a:extLst>
          </p:cNvPr>
          <p:cNvSpPr txBox="1"/>
          <p:nvPr/>
        </p:nvSpPr>
        <p:spPr>
          <a:xfrm>
            <a:off x="776089" y="1892821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Gene</a:t>
            </a:r>
          </a:p>
        </p:txBody>
      </p:sp>
      <p:sp>
        <p:nvSpPr>
          <p:cNvPr id="15" name="Wolke 14">
            <a:extLst>
              <a:ext uri="{FF2B5EF4-FFF2-40B4-BE49-F238E27FC236}">
                <a16:creationId xmlns:a16="http://schemas.microsoft.com/office/drawing/2014/main" id="{B0A61B6A-6F51-4856-929C-D3AC0C2C5513}"/>
              </a:ext>
            </a:extLst>
          </p:cNvPr>
          <p:cNvSpPr/>
          <p:nvPr/>
        </p:nvSpPr>
        <p:spPr>
          <a:xfrm>
            <a:off x="647501" y="2612240"/>
            <a:ext cx="1666876" cy="752476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F964F0F-E0BA-4340-8511-A59F74F523E0}"/>
              </a:ext>
            </a:extLst>
          </p:cNvPr>
          <p:cNvSpPr txBox="1"/>
          <p:nvPr/>
        </p:nvSpPr>
        <p:spPr>
          <a:xfrm>
            <a:off x="904677" y="2817995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Mutation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97BD126-D513-441E-BD4C-090B10BF5A6B}"/>
              </a:ext>
            </a:extLst>
          </p:cNvPr>
          <p:cNvSpPr/>
          <p:nvPr/>
        </p:nvSpPr>
        <p:spPr>
          <a:xfrm>
            <a:off x="2442964" y="2019779"/>
            <a:ext cx="1138436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B47FEA6-AEF0-4F7F-9048-5B57D4B4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49" y="2691200"/>
            <a:ext cx="1202315" cy="553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1816B30-AA04-4FDA-B8BB-6C9A7AE4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25" y="3180057"/>
            <a:ext cx="1202315" cy="55392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90C41921-0571-42E7-97B0-83D42614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385" y="2553830"/>
            <a:ext cx="1202315" cy="55392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CA62417F-FC59-4953-B01A-13DAB74E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58" y="3115733"/>
            <a:ext cx="1202315" cy="55392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A00A664-9503-4673-9651-F420DA79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379" y="2136381"/>
            <a:ext cx="1202315" cy="553924"/>
          </a:xfrm>
          <a:prstGeom prst="rect">
            <a:avLst/>
          </a:prstGeom>
        </p:spPr>
      </p:pic>
      <p:sp>
        <p:nvSpPr>
          <p:cNvPr id="38" name="Wolke 37">
            <a:extLst>
              <a:ext uri="{FF2B5EF4-FFF2-40B4-BE49-F238E27FC236}">
                <a16:creationId xmlns:a16="http://schemas.microsoft.com/office/drawing/2014/main" id="{153DF3D5-89C7-43D7-A169-D0B79B9A9769}"/>
              </a:ext>
            </a:extLst>
          </p:cNvPr>
          <p:cNvSpPr/>
          <p:nvPr/>
        </p:nvSpPr>
        <p:spPr>
          <a:xfrm>
            <a:off x="706659" y="5160449"/>
            <a:ext cx="1666876" cy="903095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DFEA48D-7815-42A7-B848-925AD8C72BB3}"/>
              </a:ext>
            </a:extLst>
          </p:cNvPr>
          <p:cNvSpPr txBox="1"/>
          <p:nvPr/>
        </p:nvSpPr>
        <p:spPr>
          <a:xfrm>
            <a:off x="1038225" y="5288798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Mutation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99B997B5-0593-4076-93E1-7DDB6610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932" y="1387522"/>
            <a:ext cx="924094" cy="49491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A615D760-7199-46D7-9B69-3DE5DB12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062" y="1900178"/>
            <a:ext cx="924094" cy="49491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7596B6B-C4CC-4C51-AE16-DCD6CB034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251" y="2092954"/>
            <a:ext cx="924094" cy="49491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C52FB15B-FBBE-43A4-89E6-1189C0D1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155" y="1532101"/>
            <a:ext cx="924094" cy="4949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31FD1C19-9CAF-4B2A-9464-37A78320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59" y="2769986"/>
            <a:ext cx="1202315" cy="553924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7EFA7502-E9AD-44F9-8A5B-B5DA2B35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935" y="3258843"/>
            <a:ext cx="1202315" cy="553924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A93BC66-0C20-40DF-9E98-9F487EC5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95" y="2632616"/>
            <a:ext cx="1202315" cy="553924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8FEC01F7-B937-43A5-8D75-022BB158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168" y="3194519"/>
            <a:ext cx="1202315" cy="553924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FB1ADD76-C200-48B1-A785-C647A9E6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889" y="2215167"/>
            <a:ext cx="1202315" cy="553924"/>
          </a:xfrm>
          <a:prstGeom prst="rect">
            <a:avLst/>
          </a:prstGeom>
        </p:spPr>
      </p:pic>
      <p:sp>
        <p:nvSpPr>
          <p:cNvPr id="69" name="Pfeil: nach rechts 68">
            <a:extLst>
              <a:ext uri="{FF2B5EF4-FFF2-40B4-BE49-F238E27FC236}">
                <a16:creationId xmlns:a16="http://schemas.microsoft.com/office/drawing/2014/main" id="{E883FF00-17F2-416E-8555-16F2312ADA72}"/>
              </a:ext>
            </a:extLst>
          </p:cNvPr>
          <p:cNvSpPr/>
          <p:nvPr/>
        </p:nvSpPr>
        <p:spPr>
          <a:xfrm>
            <a:off x="7376364" y="2088240"/>
            <a:ext cx="1138436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Grafik 70" descr="Schließen">
            <a:extLst>
              <a:ext uri="{FF2B5EF4-FFF2-40B4-BE49-F238E27FC236}">
                <a16:creationId xmlns:a16="http://schemas.microsoft.com/office/drawing/2014/main" id="{32044061-B7F7-460A-82E7-463F18E4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8945" y="1218734"/>
            <a:ext cx="860385" cy="860385"/>
          </a:xfrm>
          <a:prstGeom prst="rect">
            <a:avLst/>
          </a:prstGeom>
        </p:spPr>
      </p:pic>
      <p:pic>
        <p:nvPicPr>
          <p:cNvPr id="73" name="Grafik 72" descr="Schließen">
            <a:extLst>
              <a:ext uri="{FF2B5EF4-FFF2-40B4-BE49-F238E27FC236}">
                <a16:creationId xmlns:a16="http://schemas.microsoft.com/office/drawing/2014/main" id="{AA84C7E4-61B4-4D10-A57F-EF29AEE69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2835" y="1715221"/>
            <a:ext cx="860385" cy="860385"/>
          </a:xfrm>
          <a:prstGeom prst="rect">
            <a:avLst/>
          </a:prstGeom>
        </p:spPr>
      </p:pic>
      <p:pic>
        <p:nvPicPr>
          <p:cNvPr id="74" name="Grafik 73" descr="Schließen">
            <a:extLst>
              <a:ext uri="{FF2B5EF4-FFF2-40B4-BE49-F238E27FC236}">
                <a16:creationId xmlns:a16="http://schemas.microsoft.com/office/drawing/2014/main" id="{D2DA73F1-5567-42C4-9CFA-6D773ED21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9006" y="1905187"/>
            <a:ext cx="860385" cy="860385"/>
          </a:xfrm>
          <a:prstGeom prst="rect">
            <a:avLst/>
          </a:prstGeom>
        </p:spPr>
      </p:pic>
      <p:pic>
        <p:nvPicPr>
          <p:cNvPr id="75" name="Grafik 74" descr="Schließen">
            <a:extLst>
              <a:ext uri="{FF2B5EF4-FFF2-40B4-BE49-F238E27FC236}">
                <a16:creationId xmlns:a16="http://schemas.microsoft.com/office/drawing/2014/main" id="{CF479EBA-0827-4A90-BAF5-DECB867C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992" y="2619162"/>
            <a:ext cx="860385" cy="860385"/>
          </a:xfrm>
          <a:prstGeom prst="rect">
            <a:avLst/>
          </a:prstGeom>
        </p:spPr>
      </p:pic>
      <p:pic>
        <p:nvPicPr>
          <p:cNvPr id="76" name="Grafik 75" descr="Schließen">
            <a:extLst>
              <a:ext uri="{FF2B5EF4-FFF2-40B4-BE49-F238E27FC236}">
                <a16:creationId xmlns:a16="http://schemas.microsoft.com/office/drawing/2014/main" id="{E3FC68CD-E9C9-4142-A898-BF6A9FCA2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0889" y="1354782"/>
            <a:ext cx="860385" cy="860385"/>
          </a:xfrm>
          <a:prstGeom prst="rect">
            <a:avLst/>
          </a:prstGeom>
        </p:spPr>
      </p:pic>
      <p:pic>
        <p:nvPicPr>
          <p:cNvPr id="77" name="Grafik 76" descr="Schließen">
            <a:extLst>
              <a:ext uri="{FF2B5EF4-FFF2-40B4-BE49-F238E27FC236}">
                <a16:creationId xmlns:a16="http://schemas.microsoft.com/office/drawing/2014/main" id="{21433C4B-FEB1-4628-868B-DC7410023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3706" y="2093563"/>
            <a:ext cx="860385" cy="860385"/>
          </a:xfrm>
          <a:prstGeom prst="rect">
            <a:avLst/>
          </a:prstGeom>
        </p:spPr>
      </p:pic>
      <p:pic>
        <p:nvPicPr>
          <p:cNvPr id="78" name="Grafik 77" descr="Schließen">
            <a:extLst>
              <a:ext uri="{FF2B5EF4-FFF2-40B4-BE49-F238E27FC236}">
                <a16:creationId xmlns:a16="http://schemas.microsoft.com/office/drawing/2014/main" id="{B2552212-0899-46AE-8AAD-FDBB50C82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9806" y="2493916"/>
            <a:ext cx="860385" cy="860385"/>
          </a:xfrm>
          <a:prstGeom prst="rect">
            <a:avLst/>
          </a:prstGeom>
        </p:spPr>
      </p:pic>
      <p:pic>
        <p:nvPicPr>
          <p:cNvPr id="79" name="Grafik 78" descr="Schließen">
            <a:extLst>
              <a:ext uri="{FF2B5EF4-FFF2-40B4-BE49-F238E27FC236}">
                <a16:creationId xmlns:a16="http://schemas.microsoft.com/office/drawing/2014/main" id="{0BA9CD3B-6951-46AF-9EC0-D2DAEAFCE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2347" y="3133881"/>
            <a:ext cx="860385" cy="860385"/>
          </a:xfrm>
          <a:prstGeom prst="rect">
            <a:avLst/>
          </a:prstGeom>
        </p:spPr>
      </p:pic>
      <p:pic>
        <p:nvPicPr>
          <p:cNvPr id="80" name="Grafik 79" descr="Schließen">
            <a:extLst>
              <a:ext uri="{FF2B5EF4-FFF2-40B4-BE49-F238E27FC236}">
                <a16:creationId xmlns:a16="http://schemas.microsoft.com/office/drawing/2014/main" id="{B8477784-F088-4BD5-B277-C9238FC55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3513" y="3057165"/>
            <a:ext cx="860385" cy="860385"/>
          </a:xfrm>
          <a:prstGeom prst="rect">
            <a:avLst/>
          </a:prstGeom>
        </p:spPr>
      </p:pic>
      <p:sp>
        <p:nvSpPr>
          <p:cNvPr id="81" name="Pfeil: nach rechts 80">
            <a:extLst>
              <a:ext uri="{FF2B5EF4-FFF2-40B4-BE49-F238E27FC236}">
                <a16:creationId xmlns:a16="http://schemas.microsoft.com/office/drawing/2014/main" id="{5FC7DDF0-EC2B-4A31-8A4F-C70FE57AE6FC}"/>
              </a:ext>
            </a:extLst>
          </p:cNvPr>
          <p:cNvSpPr/>
          <p:nvPr/>
        </p:nvSpPr>
        <p:spPr>
          <a:xfrm>
            <a:off x="2457913" y="4689357"/>
            <a:ext cx="1138436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941A51-8046-4BDA-86EB-5B1DC4207704}"/>
              </a:ext>
            </a:extLst>
          </p:cNvPr>
          <p:cNvSpPr txBox="1"/>
          <p:nvPr/>
        </p:nvSpPr>
        <p:spPr>
          <a:xfrm>
            <a:off x="904677" y="5614367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Second site target</a:t>
            </a: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E5B04DDB-C529-48FE-9EFC-A83AAC920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616" y="1354782"/>
            <a:ext cx="947188" cy="505167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601E559E-859E-4C43-B6FF-694F13961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379" y="1390957"/>
            <a:ext cx="947188" cy="505167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F7275EA3-0C3F-4A15-AF34-5C4E50176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805" y="1822388"/>
            <a:ext cx="947188" cy="505167"/>
          </a:xfrm>
          <a:prstGeom prst="rect">
            <a:avLst/>
          </a:prstGeom>
        </p:spPr>
      </p:pic>
      <p:pic>
        <p:nvPicPr>
          <p:cNvPr id="89" name="Grafik 88">
            <a:extLst>
              <a:ext uri="{FF2B5EF4-FFF2-40B4-BE49-F238E27FC236}">
                <a16:creationId xmlns:a16="http://schemas.microsoft.com/office/drawing/2014/main" id="{7312A68C-06F1-4FBA-922C-CBEA9CCCC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289" y="2070439"/>
            <a:ext cx="947188" cy="505167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F18BDB12-4901-458A-AF1F-7323A22EC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833" y="5269595"/>
            <a:ext cx="1129972" cy="621484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788C7D8C-2007-4CC3-A8B3-DF5DFD780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284" y="4783717"/>
            <a:ext cx="1129972" cy="621484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74A17737-13A3-4A25-B708-C239FEDF2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3948" y="5277019"/>
            <a:ext cx="1129972" cy="621484"/>
          </a:xfrm>
          <a:prstGeom prst="rect">
            <a:avLst/>
          </a:prstGeom>
        </p:spPr>
      </p:pic>
      <p:pic>
        <p:nvPicPr>
          <p:cNvPr id="96" name="Grafik 95">
            <a:extLst>
              <a:ext uri="{FF2B5EF4-FFF2-40B4-BE49-F238E27FC236}">
                <a16:creationId xmlns:a16="http://schemas.microsoft.com/office/drawing/2014/main" id="{6E846798-82C9-4981-8ABE-64EF33B48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224" y="4333925"/>
            <a:ext cx="1129972" cy="621484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B3C96C0A-068B-45E2-A545-010F2EE73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919" y="4392115"/>
            <a:ext cx="1129972" cy="621484"/>
          </a:xfrm>
          <a:prstGeom prst="rect">
            <a:avLst/>
          </a:prstGeom>
        </p:spPr>
      </p:pic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AB120A2F-8DFD-41BA-93AB-8DEFB1E4CC24}"/>
              </a:ext>
            </a:extLst>
          </p:cNvPr>
          <p:cNvSpPr/>
          <p:nvPr/>
        </p:nvSpPr>
        <p:spPr>
          <a:xfrm>
            <a:off x="7372590" y="4643304"/>
            <a:ext cx="1138436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Grafik 98">
            <a:extLst>
              <a:ext uri="{FF2B5EF4-FFF2-40B4-BE49-F238E27FC236}">
                <a16:creationId xmlns:a16="http://schemas.microsoft.com/office/drawing/2014/main" id="{52579473-DB2D-4DE3-A469-1FBF2DF00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731" y="5452155"/>
            <a:ext cx="1129972" cy="621484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1B4596CB-3AD5-44E1-BE66-9BFA999D8F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0182" y="4966277"/>
            <a:ext cx="1129972" cy="621484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46C0FB49-480A-43C1-A1DC-4B992F487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2846" y="5459579"/>
            <a:ext cx="1129972" cy="621484"/>
          </a:xfrm>
          <a:prstGeom prst="rect">
            <a:avLst/>
          </a:prstGeom>
        </p:spPr>
      </p:pic>
      <p:pic>
        <p:nvPicPr>
          <p:cNvPr id="102" name="Grafik 101">
            <a:extLst>
              <a:ext uri="{FF2B5EF4-FFF2-40B4-BE49-F238E27FC236}">
                <a16:creationId xmlns:a16="http://schemas.microsoft.com/office/drawing/2014/main" id="{C7DF7B78-8C2A-48C6-A89B-01C8DBF89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2122" y="4516485"/>
            <a:ext cx="1129972" cy="621484"/>
          </a:xfrm>
          <a:prstGeom prst="rect">
            <a:avLst/>
          </a:prstGeom>
        </p:spPr>
      </p:pic>
      <p:pic>
        <p:nvPicPr>
          <p:cNvPr id="103" name="Grafik 102">
            <a:extLst>
              <a:ext uri="{FF2B5EF4-FFF2-40B4-BE49-F238E27FC236}">
                <a16:creationId xmlns:a16="http://schemas.microsoft.com/office/drawing/2014/main" id="{B0E193EA-0018-4557-9056-EC1C7288C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9817" y="4574675"/>
            <a:ext cx="1129972" cy="621484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08996EBE-3466-499B-A68E-DC90A4601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6" y="4216777"/>
            <a:ext cx="1463167" cy="780356"/>
          </a:xfrm>
          <a:prstGeom prst="rect">
            <a:avLst/>
          </a:prstGeom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ABC69EE5-FA04-4F38-A84A-8EA77BEC9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805" y="5690573"/>
            <a:ext cx="947188" cy="505167"/>
          </a:xfrm>
          <a:prstGeom prst="rect">
            <a:avLst/>
          </a:prstGeom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4F5BEC87-7159-4685-8DE6-5F8A7161F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107" y="4181517"/>
            <a:ext cx="947188" cy="505167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C35002CF-1B2C-420F-AC25-C8F667302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035" y="4303259"/>
            <a:ext cx="947188" cy="505167"/>
          </a:xfrm>
          <a:prstGeom prst="rect">
            <a:avLst/>
          </a:prstGeom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1B6FBDC0-2080-4D8B-8E7F-CAF77708A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515" y="5929790"/>
            <a:ext cx="947188" cy="505167"/>
          </a:xfrm>
          <a:prstGeom prst="rect">
            <a:avLst/>
          </a:prstGeom>
        </p:spPr>
      </p:pic>
      <p:pic>
        <p:nvPicPr>
          <p:cNvPr id="120" name="Grafik 119" descr="Schließen">
            <a:extLst>
              <a:ext uri="{FF2B5EF4-FFF2-40B4-BE49-F238E27FC236}">
                <a16:creationId xmlns:a16="http://schemas.microsoft.com/office/drawing/2014/main" id="{09153A40-22F4-4537-9DC4-BED9CCB89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1621" y="4683672"/>
            <a:ext cx="468553" cy="468553"/>
          </a:xfrm>
          <a:prstGeom prst="rect">
            <a:avLst/>
          </a:prstGeom>
        </p:spPr>
      </p:pic>
      <p:pic>
        <p:nvPicPr>
          <p:cNvPr id="121" name="Grafik 120" descr="Schließen">
            <a:extLst>
              <a:ext uri="{FF2B5EF4-FFF2-40B4-BE49-F238E27FC236}">
                <a16:creationId xmlns:a16="http://schemas.microsoft.com/office/drawing/2014/main" id="{807172CA-BBAC-4847-B810-EC85B90ED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1500" y="5607410"/>
            <a:ext cx="468553" cy="468553"/>
          </a:xfrm>
          <a:prstGeom prst="rect">
            <a:avLst/>
          </a:prstGeom>
        </p:spPr>
      </p:pic>
      <p:pic>
        <p:nvPicPr>
          <p:cNvPr id="122" name="Grafik 121" descr="Schließen">
            <a:extLst>
              <a:ext uri="{FF2B5EF4-FFF2-40B4-BE49-F238E27FC236}">
                <a16:creationId xmlns:a16="http://schemas.microsoft.com/office/drawing/2014/main" id="{40433E81-6E87-480E-92CF-4A8761E63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6788" y="5639621"/>
            <a:ext cx="468553" cy="468553"/>
          </a:xfrm>
          <a:prstGeom prst="rect">
            <a:avLst/>
          </a:prstGeom>
        </p:spPr>
      </p:pic>
      <p:pic>
        <p:nvPicPr>
          <p:cNvPr id="123" name="Grafik 122" descr="Schließen">
            <a:extLst>
              <a:ext uri="{FF2B5EF4-FFF2-40B4-BE49-F238E27FC236}">
                <a16:creationId xmlns:a16="http://schemas.microsoft.com/office/drawing/2014/main" id="{154E357A-8CAD-4302-8AA7-AE6BF3E2E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2732" y="5145814"/>
            <a:ext cx="468553" cy="468553"/>
          </a:xfrm>
          <a:prstGeom prst="rect">
            <a:avLst/>
          </a:prstGeom>
        </p:spPr>
      </p:pic>
      <p:pic>
        <p:nvPicPr>
          <p:cNvPr id="124" name="Grafik 123" descr="Schließen">
            <a:extLst>
              <a:ext uri="{FF2B5EF4-FFF2-40B4-BE49-F238E27FC236}">
                <a16:creationId xmlns:a16="http://schemas.microsoft.com/office/drawing/2014/main" id="{484B371A-47DE-4B98-AE48-C707F99CD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7234" y="4776081"/>
            <a:ext cx="468553" cy="4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931492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Microsoft Office PowerPoint</Application>
  <PresentationFormat>Breitbild</PresentationFormat>
  <Paragraphs>274</Paragraphs>
  <Slides>21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Segoe UI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84</cp:revision>
  <dcterms:created xsi:type="dcterms:W3CDTF">2018-07-17T07:25:14Z</dcterms:created>
  <dcterms:modified xsi:type="dcterms:W3CDTF">2019-05-10T22:12:07Z</dcterms:modified>
</cp:coreProperties>
</file>