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83" r:id="rId10"/>
    <p:sldId id="274" r:id="rId11"/>
    <p:sldId id="275" r:id="rId12"/>
    <p:sldId id="276" r:id="rId13"/>
    <p:sldId id="263" r:id="rId14"/>
    <p:sldId id="294" r:id="rId15"/>
    <p:sldId id="296" r:id="rId16"/>
    <p:sldId id="297" r:id="rId17"/>
    <p:sldId id="293" r:id="rId18"/>
    <p:sldId id="292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73" r:id="rId28"/>
    <p:sldId id="259" r:id="rId29"/>
    <p:sldId id="266" r:id="rId30"/>
    <p:sldId id="271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2086</Words>
  <Application>Microsoft Office PowerPoint</Application>
  <PresentationFormat>Breitbild</PresentationFormat>
  <Paragraphs>627</Paragraphs>
  <Slides>32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124</cp:revision>
  <dcterms:created xsi:type="dcterms:W3CDTF">2018-07-17T07:25:14Z</dcterms:created>
  <dcterms:modified xsi:type="dcterms:W3CDTF">2019-05-12T08:23:15Z</dcterms:modified>
</cp:coreProperties>
</file>