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0" r:id="rId10"/>
    <p:sldId id="291" r:id="rId11"/>
    <p:sldId id="278" r:id="rId12"/>
    <p:sldId id="263" r:id="rId13"/>
    <p:sldId id="294" r:id="rId14"/>
    <p:sldId id="296" r:id="rId15"/>
    <p:sldId id="297" r:id="rId16"/>
    <p:sldId id="293" r:id="rId17"/>
    <p:sldId id="292" r:id="rId18"/>
    <p:sldId id="305" r:id="rId19"/>
    <p:sldId id="314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273" r:id="rId29"/>
    <p:sldId id="259" r:id="rId30"/>
    <p:sldId id="266" r:id="rId31"/>
    <p:sldId id="271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1998" y="618125"/>
          <a:ext cx="1775972" cy="177597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Derived from PCA</a:t>
          </a:r>
        </a:p>
      </dsp:txBody>
      <dsp:txXfrm>
        <a:off x="319995" y="827550"/>
        <a:ext cx="1023984" cy="1357121"/>
      </dsp:txXfrm>
    </dsp:sp>
    <dsp:sp modelId="{C5D1190D-ED9E-428A-88B3-EF7C737413F7}">
      <dsp:nvSpPr>
        <dsp:cNvPr id="0" name=""/>
        <dsp:cNvSpPr/>
      </dsp:nvSpPr>
      <dsp:spPr>
        <a:xfrm>
          <a:off x="1351978" y="625584"/>
          <a:ext cx="1775972" cy="1775972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Found in literature</a:t>
          </a:r>
        </a:p>
      </dsp:txBody>
      <dsp:txXfrm>
        <a:off x="1855971" y="835009"/>
        <a:ext cx="1023984" cy="135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of different genes on cell viability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8"/>
          <a:stretch/>
        </p:blipFill>
        <p:spPr>
          <a:xfrm>
            <a:off x="7709308" y="1647937"/>
            <a:ext cx="3292368" cy="26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932515" y="1889996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3018241" y="1952675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821101" y="1982328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for breast cancer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identified genes in a heatmap, showing their Ceres score for different cell lines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571997"/>
              </p:ext>
            </p:extLst>
          </p:nvPr>
        </p:nvGraphicFramePr>
        <p:xfrm>
          <a:off x="2864298" y="2331940"/>
          <a:ext cx="3199950" cy="301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4" y="284979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3370" y="2849793"/>
            <a:ext cx="2683576" cy="22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10595" y="276108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96321" y="281763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9182" y="285035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13620" y="367173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96321" y="373134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31922" y="377941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1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2104</Words>
  <Application>Microsoft Office PowerPoint</Application>
  <PresentationFormat>Breitbild</PresentationFormat>
  <Paragraphs>621</Paragraphs>
  <Slides>32</Slides>
  <Notes>5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140</cp:revision>
  <dcterms:created xsi:type="dcterms:W3CDTF">2018-07-17T07:25:14Z</dcterms:created>
  <dcterms:modified xsi:type="dcterms:W3CDTF">2019-05-12T21:22:24Z</dcterms:modified>
</cp:coreProperties>
</file>