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84" r:id="rId3"/>
    <p:sldId id="285" r:id="rId4"/>
    <p:sldId id="286" r:id="rId5"/>
    <p:sldId id="280" r:id="rId6"/>
    <p:sldId id="287" r:id="rId7"/>
    <p:sldId id="289" r:id="rId8"/>
    <p:sldId id="281" r:id="rId9"/>
    <p:sldId id="282" r:id="rId10"/>
    <p:sldId id="270" r:id="rId11"/>
    <p:sldId id="290" r:id="rId12"/>
    <p:sldId id="291" r:id="rId13"/>
    <p:sldId id="278" r:id="rId14"/>
    <p:sldId id="269" r:id="rId15"/>
    <p:sldId id="274" r:id="rId16"/>
    <p:sldId id="276" r:id="rId17"/>
    <p:sldId id="263" r:id="rId18"/>
    <p:sldId id="265" r:id="rId19"/>
    <p:sldId id="273" r:id="rId20"/>
    <p:sldId id="259" r:id="rId21"/>
    <p:sldId id="266" r:id="rId22"/>
    <p:sldId id="27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Farr" initials="EF" lastIdx="1" clrIdx="0">
    <p:extLst>
      <p:ext uri="{19B8F6BF-5375-455C-9EA6-DF929625EA0E}">
        <p15:presenceInfo xmlns:p15="http://schemas.microsoft.com/office/powerpoint/2012/main" userId="Elias Far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66FF66"/>
    <a:srgbClr val="FF3399"/>
    <a:srgbClr val="BFBFBF"/>
    <a:srgbClr val="A6A6A6"/>
    <a:srgbClr val="1C819E"/>
    <a:srgbClr val="FFFAEB"/>
    <a:srgbClr val="FF7C80"/>
    <a:srgbClr val="C89400"/>
    <a:srgbClr val="C4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>
        <p:scale>
          <a:sx n="66" d="100"/>
          <a:sy n="66" d="100"/>
        </p:scale>
        <p:origin x="176" y="64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2T20:07:46.954" idx="1">
    <p:pos x="1198" y="1325"/>
    <p:text>a mutation can be expressed? or do you mean mutated gene.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Linke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, Lisa Marie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Milchsack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09800" y="4443606"/>
            <a:ext cx="2268327" cy="9543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637659" y="4517284"/>
            <a:ext cx="2268327" cy="71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4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8" y="1285239"/>
            <a:ext cx="3894137" cy="29611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7024324" y="1301768"/>
            <a:ext cx="3703168" cy="29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1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447395"/>
              </p:ext>
            </p:extLst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2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EA96F309-D838-4CCE-B927-1BA2EB5C8D75}"/>
              </a:ext>
            </a:extLst>
          </p:cNvPr>
          <p:cNvSpPr txBox="1"/>
          <p:nvPr/>
        </p:nvSpPr>
        <p:spPr>
          <a:xfrm>
            <a:off x="2343760" y="710336"/>
            <a:ext cx="7046293" cy="701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647502" y="1643541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76089" y="1892821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B0A61B6A-6F51-4856-929C-D3AC0C2C5513}"/>
              </a:ext>
            </a:extLst>
          </p:cNvPr>
          <p:cNvSpPr/>
          <p:nvPr/>
        </p:nvSpPr>
        <p:spPr>
          <a:xfrm>
            <a:off x="647501" y="2612240"/>
            <a:ext cx="1666876" cy="752476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964F0F-E0BA-4340-8511-A59F74F523E0}"/>
              </a:ext>
            </a:extLst>
          </p:cNvPr>
          <p:cNvSpPr txBox="1"/>
          <p:nvPr/>
        </p:nvSpPr>
        <p:spPr>
          <a:xfrm>
            <a:off x="904677" y="2817995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97BD126-D513-441E-BD4C-090B10BF5A6B}"/>
              </a:ext>
            </a:extLst>
          </p:cNvPr>
          <p:cNvSpPr/>
          <p:nvPr/>
        </p:nvSpPr>
        <p:spPr>
          <a:xfrm>
            <a:off x="2442964" y="2019779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B47FEA6-AEF0-4F7F-9048-5B57D4B4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2691200"/>
            <a:ext cx="1202315" cy="553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816B30-AA04-4FDA-B8BB-6C9A7AE4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3180057"/>
            <a:ext cx="1202315" cy="55392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90C41921-0571-42E7-97B0-83D42614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85" y="2553830"/>
            <a:ext cx="1202315" cy="55392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A62417F-FC59-4953-B01A-13DAB74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58" y="3115733"/>
            <a:ext cx="1202315" cy="55392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A00A664-9503-4673-9651-F420DA79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79" y="2136381"/>
            <a:ext cx="1202315" cy="553924"/>
          </a:xfrm>
          <a:prstGeom prst="rect">
            <a:avLst/>
          </a:prstGeom>
        </p:spPr>
      </p:pic>
      <p:sp>
        <p:nvSpPr>
          <p:cNvPr id="38" name="Wolke 37">
            <a:extLst>
              <a:ext uri="{FF2B5EF4-FFF2-40B4-BE49-F238E27FC236}">
                <a16:creationId xmlns:a16="http://schemas.microsoft.com/office/drawing/2014/main" id="{153DF3D5-89C7-43D7-A169-D0B79B9A9769}"/>
              </a:ext>
            </a:extLst>
          </p:cNvPr>
          <p:cNvSpPr/>
          <p:nvPr/>
        </p:nvSpPr>
        <p:spPr>
          <a:xfrm>
            <a:off x="706659" y="5160449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DFEA48D-7815-42A7-B848-925AD8C72BB3}"/>
              </a:ext>
            </a:extLst>
          </p:cNvPr>
          <p:cNvSpPr txBox="1"/>
          <p:nvPr/>
        </p:nvSpPr>
        <p:spPr>
          <a:xfrm>
            <a:off x="1038225" y="5288798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B997B5-0593-4076-93E1-7DDB6610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32" y="1387522"/>
            <a:ext cx="924094" cy="49491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615D760-7199-46D7-9B69-3DE5DB12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062" y="1900178"/>
            <a:ext cx="924094" cy="49491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7596B6B-C4CC-4C51-AE16-DCD6CB03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251" y="2092954"/>
            <a:ext cx="924094" cy="4949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31FD1C19-9CAF-4B2A-9464-37A78320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59" y="2769986"/>
            <a:ext cx="1202315" cy="553924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EFA7502-E9AD-44F9-8A5B-B5DA2B3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935" y="3258843"/>
            <a:ext cx="1202315" cy="553924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A93BC66-0C20-40DF-9E98-9F487EC5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95" y="2632616"/>
            <a:ext cx="1202315" cy="553924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8FEC01F7-B937-43A5-8D75-022BB158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168" y="3194519"/>
            <a:ext cx="1202315" cy="553924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FB1ADD76-C200-48B1-A785-C647A9E6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889" y="2215167"/>
            <a:ext cx="1202315" cy="553924"/>
          </a:xfrm>
          <a:prstGeom prst="rect">
            <a:avLst/>
          </a:prstGeom>
        </p:spPr>
      </p:pic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E883FF00-17F2-416E-8555-16F2312ADA72}"/>
              </a:ext>
            </a:extLst>
          </p:cNvPr>
          <p:cNvSpPr/>
          <p:nvPr/>
        </p:nvSpPr>
        <p:spPr>
          <a:xfrm>
            <a:off x="7376364" y="2088240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Grafik 70" descr="Schließen">
            <a:extLst>
              <a:ext uri="{FF2B5EF4-FFF2-40B4-BE49-F238E27FC236}">
                <a16:creationId xmlns:a16="http://schemas.microsoft.com/office/drawing/2014/main" id="{32044061-B7F7-460A-82E7-463F18E4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945" y="1218734"/>
            <a:ext cx="860385" cy="860385"/>
          </a:xfrm>
          <a:prstGeom prst="rect">
            <a:avLst/>
          </a:prstGeom>
        </p:spPr>
      </p:pic>
      <p:pic>
        <p:nvPicPr>
          <p:cNvPr id="73" name="Grafik 72" descr="Schließen">
            <a:extLst>
              <a:ext uri="{FF2B5EF4-FFF2-40B4-BE49-F238E27FC236}">
                <a16:creationId xmlns:a16="http://schemas.microsoft.com/office/drawing/2014/main" id="{AA84C7E4-61B4-4D10-A57F-EF29AEE69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2835" y="1715221"/>
            <a:ext cx="860385" cy="860385"/>
          </a:xfrm>
          <a:prstGeom prst="rect">
            <a:avLst/>
          </a:prstGeom>
        </p:spPr>
      </p:pic>
      <p:pic>
        <p:nvPicPr>
          <p:cNvPr id="74" name="Grafik 73" descr="Schließen">
            <a:extLst>
              <a:ext uri="{FF2B5EF4-FFF2-40B4-BE49-F238E27FC236}">
                <a16:creationId xmlns:a16="http://schemas.microsoft.com/office/drawing/2014/main" id="{D2DA73F1-5567-42C4-9CFA-6D773ED21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006" y="1905187"/>
            <a:ext cx="860385" cy="860385"/>
          </a:xfrm>
          <a:prstGeom prst="rect">
            <a:avLst/>
          </a:prstGeom>
        </p:spPr>
      </p:pic>
      <p:pic>
        <p:nvPicPr>
          <p:cNvPr id="75" name="Grafik 74" descr="Schließen">
            <a:extLst>
              <a:ext uri="{FF2B5EF4-FFF2-40B4-BE49-F238E27FC236}">
                <a16:creationId xmlns:a16="http://schemas.microsoft.com/office/drawing/2014/main" id="{CF479EBA-0827-4A90-BAF5-DECB867C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992" y="2619162"/>
            <a:ext cx="860385" cy="860385"/>
          </a:xfrm>
          <a:prstGeom prst="rect">
            <a:avLst/>
          </a:prstGeom>
        </p:spPr>
      </p:pic>
      <p:pic>
        <p:nvPicPr>
          <p:cNvPr id="77" name="Grafik 76" descr="Schließen">
            <a:extLst>
              <a:ext uri="{FF2B5EF4-FFF2-40B4-BE49-F238E27FC236}">
                <a16:creationId xmlns:a16="http://schemas.microsoft.com/office/drawing/2014/main" id="{21433C4B-FEB1-4628-868B-DC7410023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3706" y="2093563"/>
            <a:ext cx="860385" cy="860385"/>
          </a:xfrm>
          <a:prstGeom prst="rect">
            <a:avLst/>
          </a:prstGeom>
        </p:spPr>
      </p:pic>
      <p:pic>
        <p:nvPicPr>
          <p:cNvPr id="78" name="Grafik 77" descr="Schließen">
            <a:extLst>
              <a:ext uri="{FF2B5EF4-FFF2-40B4-BE49-F238E27FC236}">
                <a16:creationId xmlns:a16="http://schemas.microsoft.com/office/drawing/2014/main" id="{B2552212-0899-46AE-8AAD-FDBB50C82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9806" y="2493916"/>
            <a:ext cx="860385" cy="860385"/>
          </a:xfrm>
          <a:prstGeom prst="rect">
            <a:avLst/>
          </a:prstGeom>
        </p:spPr>
      </p:pic>
      <p:pic>
        <p:nvPicPr>
          <p:cNvPr id="79" name="Grafik 78" descr="Schließen">
            <a:extLst>
              <a:ext uri="{FF2B5EF4-FFF2-40B4-BE49-F238E27FC236}">
                <a16:creationId xmlns:a16="http://schemas.microsoft.com/office/drawing/2014/main" id="{0BA9CD3B-6951-46AF-9EC0-D2DAEAFCE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2347" y="3133881"/>
            <a:ext cx="860385" cy="860385"/>
          </a:xfrm>
          <a:prstGeom prst="rect">
            <a:avLst/>
          </a:prstGeom>
        </p:spPr>
      </p:pic>
      <p:pic>
        <p:nvPicPr>
          <p:cNvPr id="80" name="Grafik 79" descr="Schließen">
            <a:extLst>
              <a:ext uri="{FF2B5EF4-FFF2-40B4-BE49-F238E27FC236}">
                <a16:creationId xmlns:a16="http://schemas.microsoft.com/office/drawing/2014/main" id="{B8477784-F088-4BD5-B277-C9238FC5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3513" y="3057165"/>
            <a:ext cx="860385" cy="860385"/>
          </a:xfrm>
          <a:prstGeom prst="rect">
            <a:avLst/>
          </a:prstGeom>
        </p:spPr>
      </p:pic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5FC7DDF0-EC2B-4A31-8A4F-C70FE57AE6FC}"/>
              </a:ext>
            </a:extLst>
          </p:cNvPr>
          <p:cNvSpPr/>
          <p:nvPr/>
        </p:nvSpPr>
        <p:spPr>
          <a:xfrm>
            <a:off x="2457913" y="4689357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941A51-8046-4BDA-86EB-5B1DC4207704}"/>
              </a:ext>
            </a:extLst>
          </p:cNvPr>
          <p:cNvSpPr txBox="1"/>
          <p:nvPr/>
        </p:nvSpPr>
        <p:spPr>
          <a:xfrm>
            <a:off x="904677" y="5614367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E5B04DDB-C529-48FE-9EFC-A83AAC92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611" y="1421848"/>
            <a:ext cx="947188" cy="505167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F7275EA3-0C3F-4A15-AF34-5C4E50176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05" y="1822388"/>
            <a:ext cx="947188" cy="505167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7312A68C-06F1-4FBA-922C-CBEA9CCCC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289" y="2070439"/>
            <a:ext cx="947188" cy="505167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F18BDB12-4901-458A-AF1F-7323A22EC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833" y="5269595"/>
            <a:ext cx="1129972" cy="62148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788C7D8C-2007-4CC3-A8B3-DF5DFD780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284" y="4783717"/>
            <a:ext cx="1129972" cy="621484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74A17737-13A3-4A25-B708-C239FEDF2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948" y="5277019"/>
            <a:ext cx="1129972" cy="621484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6E846798-82C9-4981-8ABE-64EF33B48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224" y="4333925"/>
            <a:ext cx="1129972" cy="621484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B3C96C0A-068B-45E2-A545-010F2EE73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919" y="4392115"/>
            <a:ext cx="1129972" cy="621484"/>
          </a:xfrm>
          <a:prstGeom prst="rect">
            <a:avLst/>
          </a:prstGeom>
        </p:spPr>
      </p:pic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AB120A2F-8DFD-41BA-93AB-8DEFB1E4CC24}"/>
              </a:ext>
            </a:extLst>
          </p:cNvPr>
          <p:cNvSpPr/>
          <p:nvPr/>
        </p:nvSpPr>
        <p:spPr>
          <a:xfrm>
            <a:off x="7372590" y="4643304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Grafik 98">
            <a:extLst>
              <a:ext uri="{FF2B5EF4-FFF2-40B4-BE49-F238E27FC236}">
                <a16:creationId xmlns:a16="http://schemas.microsoft.com/office/drawing/2014/main" id="{52579473-DB2D-4DE3-A469-1FBF2DF00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731" y="5452155"/>
            <a:ext cx="1129972" cy="621484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1B4596CB-3AD5-44E1-BE66-9BFA999D8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0182" y="4966277"/>
            <a:ext cx="1129972" cy="621484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46C0FB49-480A-43C1-A1DC-4B992F487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2846" y="5459579"/>
            <a:ext cx="1129972" cy="621484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C7DF7B78-8C2A-48C6-A89B-01C8DBF89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122" y="4516485"/>
            <a:ext cx="1129972" cy="621484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B0E193EA-0018-4557-9056-EC1C7288C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9817" y="4574675"/>
            <a:ext cx="1129972" cy="621484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08996EBE-3466-499B-A68E-DC90A4601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6" y="4216777"/>
            <a:ext cx="1463167" cy="780356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BC69EE5-FA04-4F38-A84A-8EA77BEC9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05" y="5690573"/>
            <a:ext cx="947188" cy="505167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4F5BEC87-7159-4685-8DE6-5F8A7161F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107" y="4181517"/>
            <a:ext cx="947188" cy="505167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C35002CF-1B2C-420F-AC25-C8F667302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035" y="4303259"/>
            <a:ext cx="947188" cy="505167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1B6FBDC0-2080-4D8B-8E7F-CAF77708A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15" y="5929790"/>
            <a:ext cx="947188" cy="505167"/>
          </a:xfrm>
          <a:prstGeom prst="rect">
            <a:avLst/>
          </a:prstGeom>
        </p:spPr>
      </p:pic>
      <p:pic>
        <p:nvPicPr>
          <p:cNvPr id="120" name="Grafik 119" descr="Schließen">
            <a:extLst>
              <a:ext uri="{FF2B5EF4-FFF2-40B4-BE49-F238E27FC236}">
                <a16:creationId xmlns:a16="http://schemas.microsoft.com/office/drawing/2014/main" id="{09153A40-22F4-4537-9DC4-BED9CCB89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1621" y="4683672"/>
            <a:ext cx="468553" cy="468553"/>
          </a:xfrm>
          <a:prstGeom prst="rect">
            <a:avLst/>
          </a:prstGeom>
        </p:spPr>
      </p:pic>
      <p:pic>
        <p:nvPicPr>
          <p:cNvPr id="121" name="Grafik 120" descr="Schließen">
            <a:extLst>
              <a:ext uri="{FF2B5EF4-FFF2-40B4-BE49-F238E27FC236}">
                <a16:creationId xmlns:a16="http://schemas.microsoft.com/office/drawing/2014/main" id="{807172CA-BBAC-4847-B810-EC85B90E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500" y="5607410"/>
            <a:ext cx="468553" cy="468553"/>
          </a:xfrm>
          <a:prstGeom prst="rect">
            <a:avLst/>
          </a:prstGeom>
        </p:spPr>
      </p:pic>
      <p:pic>
        <p:nvPicPr>
          <p:cNvPr id="122" name="Grafik 121" descr="Schließen">
            <a:extLst>
              <a:ext uri="{FF2B5EF4-FFF2-40B4-BE49-F238E27FC236}">
                <a16:creationId xmlns:a16="http://schemas.microsoft.com/office/drawing/2014/main" id="{40433E81-6E87-480E-92CF-4A8761E63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6788" y="5639621"/>
            <a:ext cx="468553" cy="468553"/>
          </a:xfrm>
          <a:prstGeom prst="rect">
            <a:avLst/>
          </a:prstGeom>
        </p:spPr>
      </p:pic>
      <p:pic>
        <p:nvPicPr>
          <p:cNvPr id="123" name="Grafik 122" descr="Schließen">
            <a:extLst>
              <a:ext uri="{FF2B5EF4-FFF2-40B4-BE49-F238E27FC236}">
                <a16:creationId xmlns:a16="http://schemas.microsoft.com/office/drawing/2014/main" id="{154E357A-8CAD-4302-8AA7-AE6BF3E2E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732" y="5145814"/>
            <a:ext cx="468553" cy="468553"/>
          </a:xfrm>
          <a:prstGeom prst="rect">
            <a:avLst/>
          </a:prstGeom>
        </p:spPr>
      </p:pic>
      <p:pic>
        <p:nvPicPr>
          <p:cNvPr id="124" name="Grafik 123" descr="Schließen">
            <a:extLst>
              <a:ext uri="{FF2B5EF4-FFF2-40B4-BE49-F238E27FC236}">
                <a16:creationId xmlns:a16="http://schemas.microsoft.com/office/drawing/2014/main" id="{484B371A-47DE-4B98-AE48-C707F99CD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234" y="4776081"/>
            <a:ext cx="468553" cy="468553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896D84FC-8B6A-4949-ABDD-7C67951C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54" y="1461818"/>
            <a:ext cx="1202315" cy="553924"/>
          </a:xfrm>
          <a:prstGeom prst="rect">
            <a:avLst/>
          </a:prstGeom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2E3C8885-AB67-4791-8B42-CC8C70E9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42" y="1413842"/>
            <a:ext cx="1202315" cy="553924"/>
          </a:xfrm>
          <a:prstGeom prst="rect">
            <a:avLst/>
          </a:prstGeom>
        </p:spPr>
      </p:pic>
      <p:pic>
        <p:nvPicPr>
          <p:cNvPr id="76" name="Grafik 75" descr="Schließen">
            <a:extLst>
              <a:ext uri="{FF2B5EF4-FFF2-40B4-BE49-F238E27FC236}">
                <a16:creationId xmlns:a16="http://schemas.microsoft.com/office/drawing/2014/main" id="{E3FC68CD-E9C9-4142-A898-BF6A9FCA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7895" y="1260611"/>
            <a:ext cx="860385" cy="860385"/>
          </a:xfrm>
          <a:prstGeom prst="rect">
            <a:avLst/>
          </a:prstGeom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508253FB-47B0-41F0-8072-C2F4B85D12E5}"/>
              </a:ext>
            </a:extLst>
          </p:cNvPr>
          <p:cNvSpPr txBox="1"/>
          <p:nvPr/>
        </p:nvSpPr>
        <p:spPr>
          <a:xfrm>
            <a:off x="7288903" y="2194556"/>
            <a:ext cx="116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Knock out </a:t>
            </a:r>
          </a:p>
          <a:p>
            <a:pPr algn="ctr"/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driver gene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6270E59A-1AE7-4B21-8D07-7F56D547DC9E}"/>
              </a:ext>
            </a:extLst>
          </p:cNvPr>
          <p:cNvSpPr txBox="1"/>
          <p:nvPr/>
        </p:nvSpPr>
        <p:spPr>
          <a:xfrm>
            <a:off x="7253797" y="4747118"/>
            <a:ext cx="1292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Knock out </a:t>
            </a:r>
          </a:p>
          <a:p>
            <a:pPr algn="ct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site target</a:t>
            </a: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7497370" y="102755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645007" y="1267091"/>
            <a:ext cx="1343568" cy="276999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Driver Gene</a:t>
            </a:r>
          </a:p>
        </p:txBody>
      </p:sp>
      <p:sp>
        <p:nvSpPr>
          <p:cNvPr id="85" name="Wolke 84">
            <a:extLst>
              <a:ext uri="{FF2B5EF4-FFF2-40B4-BE49-F238E27FC236}">
                <a16:creationId xmlns:a16="http://schemas.microsoft.com/office/drawing/2014/main" id="{7BCD8D15-5EB9-4750-A4A9-B78F28AD15D1}"/>
              </a:ext>
            </a:extLst>
          </p:cNvPr>
          <p:cNvSpPr/>
          <p:nvPr/>
        </p:nvSpPr>
        <p:spPr>
          <a:xfrm>
            <a:off x="9243898" y="2271921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B54242DF-3FF4-4AD4-9EA8-0B853E9D9E97}"/>
              </a:ext>
            </a:extLst>
          </p:cNvPr>
          <p:cNvSpPr txBox="1"/>
          <p:nvPr/>
        </p:nvSpPr>
        <p:spPr>
          <a:xfrm>
            <a:off x="9575464" y="2400270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481A1A-8870-480B-9267-A00F99CC82EA}"/>
              </a:ext>
            </a:extLst>
          </p:cNvPr>
          <p:cNvSpPr txBox="1"/>
          <p:nvPr/>
        </p:nvSpPr>
        <p:spPr>
          <a:xfrm>
            <a:off x="9441916" y="2725839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sp>
        <p:nvSpPr>
          <p:cNvPr id="92" name="Flussdiagramm: Grenzstelle 91">
            <a:extLst>
              <a:ext uri="{FF2B5EF4-FFF2-40B4-BE49-F238E27FC236}">
                <a16:creationId xmlns:a16="http://schemas.microsoft.com/office/drawing/2014/main" id="{A5C9D3E7-EFBB-4A4C-A6B8-9386E6110A9F}"/>
              </a:ext>
            </a:extLst>
          </p:cNvPr>
          <p:cNvSpPr/>
          <p:nvPr/>
        </p:nvSpPr>
        <p:spPr>
          <a:xfrm>
            <a:off x="5686014" y="2319172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012FA63-FAFD-42AE-953B-B21DF19F1151}"/>
              </a:ext>
            </a:extLst>
          </p:cNvPr>
          <p:cNvSpPr txBox="1"/>
          <p:nvPr/>
        </p:nvSpPr>
        <p:spPr>
          <a:xfrm>
            <a:off x="5814601" y="2568452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6089728" y="323702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0F81AA80-9537-4B73-8801-80F5DA21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39" y="3779224"/>
            <a:ext cx="947188" cy="505167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0E47D59F-D850-4E71-8589-A459355C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87" y="4442867"/>
            <a:ext cx="947188" cy="505167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62B5CF6F-B995-4757-BEF4-A3241DF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96" y="4030784"/>
            <a:ext cx="947188" cy="505167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2EF19D4C-C1B2-40EC-98F8-C9BD7D1C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75" y="4348866"/>
            <a:ext cx="1129972" cy="621484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75770B00-4A3B-43BC-AC75-2CEC3829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784" y="3627993"/>
            <a:ext cx="1129972" cy="621484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B1CFBE1D-AE75-4DB7-8609-E74740F7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8" y="4326550"/>
            <a:ext cx="1129972" cy="621484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A3D78A4-3304-4AAD-A289-AB7835DB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92" y="3789738"/>
            <a:ext cx="1129972" cy="621484"/>
          </a:xfrm>
          <a:prstGeom prst="rect">
            <a:avLst/>
          </a:prstGeom>
        </p:spPr>
      </p:pic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859" y="3855459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961" y="4511663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737" y="4131103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1708" y="3778202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286" y="3638754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5869" y="4326550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212" y="4362615"/>
            <a:ext cx="360000" cy="360000"/>
          </a:xfrm>
          <a:prstGeom prst="rect">
            <a:avLst/>
          </a:prstGeom>
        </p:spPr>
      </p:pic>
      <p:sp>
        <p:nvSpPr>
          <p:cNvPr id="149" name="TextBox 20">
            <a:extLst>
              <a:ext uri="{FF2B5EF4-FFF2-40B4-BE49-F238E27FC236}">
                <a16:creationId xmlns:a16="http://schemas.microsoft.com/office/drawing/2014/main" id="{F9ACB579-404B-46CB-8F43-BFD663DB4243}"/>
              </a:ext>
            </a:extLst>
          </p:cNvPr>
          <p:cNvSpPr txBox="1"/>
          <p:nvPr/>
        </p:nvSpPr>
        <p:spPr>
          <a:xfrm>
            <a:off x="564244" y="1547252"/>
            <a:ext cx="3274331" cy="268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9832330" y="3339767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6035275" y="508260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9850592" y="513493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2795" y="5732391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40" y="5723281"/>
            <a:ext cx="860385" cy="8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7229652" y="1133330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377289" y="1372865"/>
            <a:ext cx="1343568" cy="276999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Driver Gene</a:t>
            </a:r>
          </a:p>
        </p:txBody>
      </p:sp>
      <p:sp>
        <p:nvSpPr>
          <p:cNvPr id="85" name="Wolke 84">
            <a:extLst>
              <a:ext uri="{FF2B5EF4-FFF2-40B4-BE49-F238E27FC236}">
                <a16:creationId xmlns:a16="http://schemas.microsoft.com/office/drawing/2014/main" id="{7BCD8D15-5EB9-4750-A4A9-B78F28AD15D1}"/>
              </a:ext>
            </a:extLst>
          </p:cNvPr>
          <p:cNvSpPr/>
          <p:nvPr/>
        </p:nvSpPr>
        <p:spPr>
          <a:xfrm>
            <a:off x="9052770" y="2129625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B54242DF-3FF4-4AD4-9EA8-0B853E9D9E97}"/>
              </a:ext>
            </a:extLst>
          </p:cNvPr>
          <p:cNvSpPr txBox="1"/>
          <p:nvPr/>
        </p:nvSpPr>
        <p:spPr>
          <a:xfrm>
            <a:off x="9384336" y="2257974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481A1A-8870-480B-9267-A00F99CC82EA}"/>
              </a:ext>
            </a:extLst>
          </p:cNvPr>
          <p:cNvSpPr txBox="1"/>
          <p:nvPr/>
        </p:nvSpPr>
        <p:spPr>
          <a:xfrm>
            <a:off x="9250788" y="2583543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sp>
        <p:nvSpPr>
          <p:cNvPr id="92" name="Flussdiagramm: Grenzstelle 91">
            <a:extLst>
              <a:ext uri="{FF2B5EF4-FFF2-40B4-BE49-F238E27FC236}">
                <a16:creationId xmlns:a16="http://schemas.microsoft.com/office/drawing/2014/main" id="{A5C9D3E7-EFBB-4A4C-A6B8-9386E6110A9F}"/>
              </a:ext>
            </a:extLst>
          </p:cNvPr>
          <p:cNvSpPr/>
          <p:nvPr/>
        </p:nvSpPr>
        <p:spPr>
          <a:xfrm>
            <a:off x="5494886" y="2176876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012FA63-FAFD-42AE-953B-B21DF19F1151}"/>
              </a:ext>
            </a:extLst>
          </p:cNvPr>
          <p:cNvSpPr txBox="1"/>
          <p:nvPr/>
        </p:nvSpPr>
        <p:spPr>
          <a:xfrm>
            <a:off x="5623473" y="2426156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0F81AA80-9537-4B73-8801-80F5DA21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66" y="3509625"/>
            <a:ext cx="947188" cy="505167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0E47D59F-D850-4E71-8589-A459355C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16" y="4109259"/>
            <a:ext cx="947188" cy="505167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62B5CF6F-B995-4757-BEF4-A3241DF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23" y="3761185"/>
            <a:ext cx="947188" cy="505167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2EF19D4C-C1B2-40EC-98F8-C9BD7D1C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13" y="4267246"/>
            <a:ext cx="1129972" cy="621484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75770B00-4A3B-43BC-AC75-2CEC3829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905" y="3409693"/>
            <a:ext cx="1129972" cy="621484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B1CFBE1D-AE75-4DB7-8609-E74740F7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624" y="4168399"/>
            <a:ext cx="1129972" cy="621484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A3D78A4-3304-4AAD-A289-AB7835DB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73" y="3584815"/>
            <a:ext cx="1129972" cy="621484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8150" y="3780454"/>
            <a:ext cx="360000" cy="360000"/>
          </a:xfrm>
          <a:prstGeom prst="rect">
            <a:avLst/>
          </a:prstGeom>
        </p:spPr>
      </p:pic>
      <p:pic>
        <p:nvPicPr>
          <p:cNvPr id="27" name="Grafik 26" descr="Schließen">
            <a:extLst>
              <a:ext uri="{FF2B5EF4-FFF2-40B4-BE49-F238E27FC236}">
                <a16:creationId xmlns:a16="http://schemas.microsoft.com/office/drawing/2014/main" id="{448E4732-B1B9-4461-B0B7-99B3EB1A48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5585" y="4479141"/>
            <a:ext cx="360000" cy="360000"/>
          </a:xfrm>
          <a:prstGeom prst="rect">
            <a:avLst/>
          </a:prstGeom>
        </p:spPr>
      </p:pic>
      <p:pic>
        <p:nvPicPr>
          <p:cNvPr id="28" name="Grafik 27" descr="Schließen">
            <a:extLst>
              <a:ext uri="{FF2B5EF4-FFF2-40B4-BE49-F238E27FC236}">
                <a16:creationId xmlns:a16="http://schemas.microsoft.com/office/drawing/2014/main" id="{79D8BD89-E79E-4B12-9C46-0DC564379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3609" y="4389385"/>
            <a:ext cx="360000" cy="360000"/>
          </a:xfrm>
          <a:prstGeom prst="rect">
            <a:avLst/>
          </a:prstGeom>
        </p:spPr>
      </p:pic>
      <p:pic>
        <p:nvPicPr>
          <p:cNvPr id="29" name="Grafik 28" descr="Schließen">
            <a:extLst>
              <a:ext uri="{FF2B5EF4-FFF2-40B4-BE49-F238E27FC236}">
                <a16:creationId xmlns:a16="http://schemas.microsoft.com/office/drawing/2014/main" id="{5080ECB5-2F6D-4991-81E3-0B308326A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8596" y="3617296"/>
            <a:ext cx="360000" cy="360000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2A84B832-E7EF-4AC4-BA87-4518E11D09D3}"/>
              </a:ext>
            </a:extLst>
          </p:cNvPr>
          <p:cNvSpPr txBox="1"/>
          <p:nvPr/>
        </p:nvSpPr>
        <p:spPr>
          <a:xfrm>
            <a:off x="594217" y="2046104"/>
            <a:ext cx="3274331" cy="268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DE2341A-913D-408B-8AE2-59E25B72BFBA}"/>
              </a:ext>
            </a:extLst>
          </p:cNvPr>
          <p:cNvSpPr/>
          <p:nvPr/>
        </p:nvSpPr>
        <p:spPr>
          <a:xfrm rot="5400000">
            <a:off x="5851599" y="307244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EB950C94-5805-4EDB-A3BA-7F098E0D38B2}"/>
              </a:ext>
            </a:extLst>
          </p:cNvPr>
          <p:cNvSpPr/>
          <p:nvPr/>
        </p:nvSpPr>
        <p:spPr>
          <a:xfrm rot="5400000">
            <a:off x="9613925" y="3178861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9249BD60-921A-498A-A397-96229E9D8DA8}"/>
              </a:ext>
            </a:extLst>
          </p:cNvPr>
          <p:cNvSpPr/>
          <p:nvPr/>
        </p:nvSpPr>
        <p:spPr>
          <a:xfrm rot="5400000">
            <a:off x="5851599" y="468359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71E20F7E-D83F-4693-BAE0-D886A9F2C651}"/>
              </a:ext>
            </a:extLst>
          </p:cNvPr>
          <p:cNvSpPr/>
          <p:nvPr/>
        </p:nvSpPr>
        <p:spPr>
          <a:xfrm rot="5400000">
            <a:off x="9648063" y="4892597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0A54847-0729-418D-BA6A-94562846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43" y="4988040"/>
            <a:ext cx="947188" cy="50516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3272823E-DC3D-4827-9F62-8C367CA5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18" y="5511032"/>
            <a:ext cx="947188" cy="505167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787866B8-D3F0-4AAD-8BF3-7F80569F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93" y="5045028"/>
            <a:ext cx="947188" cy="505167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3F7A365-6EBC-4BAA-9AA6-66251487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26" y="6066485"/>
            <a:ext cx="947188" cy="505167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5F158B08-1772-410D-81AE-23CC56ED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48" y="5724670"/>
            <a:ext cx="947188" cy="505167"/>
          </a:xfrm>
          <a:prstGeom prst="rect">
            <a:avLst/>
          </a:prstGeom>
        </p:spPr>
      </p:pic>
      <p:pic>
        <p:nvPicPr>
          <p:cNvPr id="40" name="Grafik 39" descr="Schließen">
            <a:extLst>
              <a:ext uri="{FF2B5EF4-FFF2-40B4-BE49-F238E27FC236}">
                <a16:creationId xmlns:a16="http://schemas.microsoft.com/office/drawing/2014/main" id="{15BBA848-F798-464D-94F2-B0E234F23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9930" y="5511032"/>
            <a:ext cx="860385" cy="86038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3111D2B-1D1A-4023-AA10-B3FD0CF8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28" y="6283503"/>
            <a:ext cx="947188" cy="5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90" grpId="0" animBg="1"/>
      <p:bldP spid="92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Breitbild</PresentationFormat>
  <Paragraphs>289</Paragraphs>
  <Slides>23</Slides>
  <Notes>0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Farr</dc:creator>
  <cp:lastModifiedBy>Elias Farr</cp:lastModifiedBy>
  <cp:revision>7</cp:revision>
  <dcterms:created xsi:type="dcterms:W3CDTF">2019-05-12T17:51:49Z</dcterms:created>
  <dcterms:modified xsi:type="dcterms:W3CDTF">2019-05-12T18:36:44Z</dcterms:modified>
</cp:coreProperties>
</file>