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7" r:id="rId2"/>
    <p:sldId id="284" r:id="rId3"/>
    <p:sldId id="285" r:id="rId4"/>
    <p:sldId id="304" r:id="rId5"/>
    <p:sldId id="299" r:id="rId6"/>
    <p:sldId id="281" r:id="rId7"/>
    <p:sldId id="270" r:id="rId8"/>
    <p:sldId id="291" r:id="rId9"/>
    <p:sldId id="278" r:id="rId10"/>
    <p:sldId id="263" r:id="rId11"/>
    <p:sldId id="294" r:id="rId12"/>
    <p:sldId id="296" r:id="rId13"/>
    <p:sldId id="297" r:id="rId14"/>
    <p:sldId id="293" r:id="rId15"/>
    <p:sldId id="29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4" d="100"/>
          <a:sy n="64" d="100"/>
        </p:scale>
        <p:origin x="1236" y="72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1654</Words>
  <Application>Microsoft Office PowerPoint</Application>
  <PresentationFormat>Breitbild</PresentationFormat>
  <Paragraphs>480</Paragraphs>
  <Slides>24</Slides>
  <Notes>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Lennart Linke</cp:lastModifiedBy>
  <cp:revision>141</cp:revision>
  <dcterms:created xsi:type="dcterms:W3CDTF">2018-07-17T07:25:14Z</dcterms:created>
  <dcterms:modified xsi:type="dcterms:W3CDTF">2019-05-14T14:02:17Z</dcterms:modified>
</cp:coreProperties>
</file>