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7" r:id="rId2"/>
    <p:sldId id="284" r:id="rId3"/>
    <p:sldId id="285" r:id="rId4"/>
    <p:sldId id="304" r:id="rId5"/>
    <p:sldId id="299" r:id="rId6"/>
    <p:sldId id="281" r:id="rId7"/>
    <p:sldId id="270" r:id="rId8"/>
    <p:sldId id="291" r:id="rId9"/>
    <p:sldId id="278" r:id="rId10"/>
    <p:sldId id="263" r:id="rId11"/>
    <p:sldId id="294" r:id="rId12"/>
    <p:sldId id="296" r:id="rId13"/>
    <p:sldId id="297" r:id="rId14"/>
    <p:sldId id="293" r:id="rId15"/>
    <p:sldId id="292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164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res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497C57-154A-476E-90EE-A7C1303A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5" y="1277301"/>
            <a:ext cx="4675044" cy="39748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AA87FF8-9E1A-45B2-935F-421A41F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6" y="1277301"/>
            <a:ext cx="4795685" cy="395752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39BA35D3-3C3E-475D-AF40-7130E8BCB5A3}"/>
              </a:ext>
            </a:extLst>
          </p:cNvPr>
          <p:cNvSpPr txBox="1"/>
          <p:nvPr/>
        </p:nvSpPr>
        <p:spPr>
          <a:xfrm>
            <a:off x="3376550" y="5709102"/>
            <a:ext cx="5438899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1654</Words>
  <Application>Microsoft Office PowerPoint</Application>
  <PresentationFormat>Breitbild</PresentationFormat>
  <Paragraphs>480</Paragraphs>
  <Slides>24</Slides>
  <Notes>4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139</cp:revision>
  <dcterms:created xsi:type="dcterms:W3CDTF">2018-07-17T07:25:14Z</dcterms:created>
  <dcterms:modified xsi:type="dcterms:W3CDTF">2019-05-13T14:18:01Z</dcterms:modified>
</cp:coreProperties>
</file>