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comments/comment4.xml" ContentType="application/vnd.openxmlformats-officedocument.presentationml.comment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0" r:id="rId9"/>
    <p:sldId id="291" r:id="rId10"/>
    <p:sldId id="278" r:id="rId11"/>
    <p:sldId id="263" r:id="rId12"/>
    <p:sldId id="294" r:id="rId13"/>
    <p:sldId id="296" r:id="rId14"/>
    <p:sldId id="297" r:id="rId15"/>
    <p:sldId id="293" r:id="rId16"/>
    <p:sldId id="292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9" autoAdjust="0"/>
    <p:restoredTop sz="89237" autoAdjust="0"/>
  </p:normalViewPr>
  <p:slideViewPr>
    <p:cSldViewPr snapToGrid="0">
      <p:cViewPr varScale="1">
        <p:scale>
          <a:sx n="76" d="100"/>
          <a:sy n="76" d="100"/>
        </p:scale>
        <p:origin x="1334" y="67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23:31.716" idx="7">
    <p:pos x="4733" y="128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14:44.234" idx="2">
    <p:pos x="5827" y="192"/>
    <p:text>Sehr, sehr nice; richtig gute Idee zur Illustration!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15:55.625" idx="3">
    <p:pos x="5532" y="733"/>
    <p:text>Wenn ich das richtig verstehe; dann habt ihr das sogar schon gemacht; oder? --&gt; weil dann macht die beiden Grafiken ruhig großer; und spart euch den Text und sagt das:)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08:17:43.486" idx="4">
    <p:pos x="5201" y="192"/>
    <p:text>Sehr schöne Grafik!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122345" y="280377"/>
          <a:ext cx="3017847" cy="30178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Derived from PCA</a:t>
          </a:r>
        </a:p>
      </dsp:txBody>
      <dsp:txXfrm>
        <a:off x="543756" y="636246"/>
        <a:ext cx="1740020" cy="2306109"/>
      </dsp:txXfrm>
    </dsp:sp>
    <dsp:sp modelId="{C5D1190D-ED9E-428A-88B3-EF7C737413F7}">
      <dsp:nvSpPr>
        <dsp:cNvPr id="0" name=""/>
        <dsp:cNvSpPr/>
      </dsp:nvSpPr>
      <dsp:spPr>
        <a:xfrm>
          <a:off x="2297370" y="293052"/>
          <a:ext cx="3017847" cy="3017847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Found in literature</a:t>
          </a:r>
        </a:p>
      </dsp:txBody>
      <dsp:txXfrm>
        <a:off x="3153786" y="648921"/>
        <a:ext cx="1740020" cy="2306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comments" Target="../comments/comment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CERES-score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heatmap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shows the impact of single knock-downs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853679" y="1667642"/>
            <a:ext cx="2954957" cy="2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CERES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CERES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CERES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CERES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CERES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maintenance</a:t>
            </a: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DATA EXPLORATORY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CLEANING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5500740" y="2328687"/>
            <a:ext cx="3553250" cy="2819933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511902" y="2328574"/>
            <a:ext cx="3415967" cy="2819932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9426" y="3964408"/>
            <a:ext cx="202017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6277224" y="3964408"/>
            <a:ext cx="20326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off different Genes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2788000" y="4929489"/>
            <a:ext cx="79340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896835" y="4938992"/>
            <a:ext cx="793401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5/13/2019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0BF8D8-A78C-4B78-B6CC-39ACBEE7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7"/>
          <a:stretch/>
        </p:blipFill>
        <p:spPr>
          <a:xfrm>
            <a:off x="1464509" y="1126329"/>
            <a:ext cx="3482876" cy="26483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B4123D-0F55-42DA-A056-5CA685377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68"/>
          <a:stretch/>
        </p:blipFill>
        <p:spPr>
          <a:xfrm>
            <a:off x="5498235" y="1163907"/>
            <a:ext cx="3283408" cy="26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ESSENTIAL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A3DB5A-D790-42C2-8502-0E88AEB0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70" y="2603950"/>
            <a:ext cx="2810076" cy="2329339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B54C9DB-7C48-450A-823D-9E0F7DC3A341}"/>
              </a:ext>
            </a:extLst>
          </p:cNvPr>
          <p:cNvGraphicFramePr/>
          <p:nvPr>
            <p:extLst/>
          </p:nvPr>
        </p:nvGraphicFramePr>
        <p:xfrm>
          <a:off x="600594" y="1801920"/>
          <a:ext cx="5437563" cy="357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D38AB247-993F-48B4-9525-E47D781AA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3746" y="2603950"/>
            <a:ext cx="2810076" cy="2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1729</Words>
  <Application>Microsoft Office PowerPoint</Application>
  <PresentationFormat>Breitbild</PresentationFormat>
  <Paragraphs>496</Paragraphs>
  <Slides>25</Slides>
  <Notes>5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Lisa Marie Milchsack</cp:lastModifiedBy>
  <cp:revision>141</cp:revision>
  <dcterms:created xsi:type="dcterms:W3CDTF">2018-07-17T07:25:14Z</dcterms:created>
  <dcterms:modified xsi:type="dcterms:W3CDTF">2019-05-13T15:30:57Z</dcterms:modified>
</cp:coreProperties>
</file>