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304" r:id="rId5"/>
    <p:sldId id="299" r:id="rId6"/>
    <p:sldId id="281" r:id="rId7"/>
    <p:sldId id="278" r:id="rId8"/>
    <p:sldId id="263" r:id="rId9"/>
    <p:sldId id="294" r:id="rId10"/>
    <p:sldId id="297" r:id="rId11"/>
    <p:sldId id="293" r:id="rId12"/>
    <p:sldId id="292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76" d="100"/>
          <a:sy n="76" d="100"/>
        </p:scale>
        <p:origin x="1234" y="67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PCA um </a:t>
            </a:r>
            <a:r>
              <a:rPr lang="en-GB" dirty="0" err="1"/>
              <a:t>wichtige</a:t>
            </a:r>
            <a:r>
              <a:rPr lang="en-GB" dirty="0"/>
              <a:t> gene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. Von </a:t>
            </a:r>
            <a:r>
              <a:rPr lang="en-GB" dirty="0" err="1"/>
              <a:t>denen</a:t>
            </a:r>
            <a:r>
              <a:rPr lang="en-GB" dirty="0"/>
              <a:t> </a:t>
            </a:r>
            <a:r>
              <a:rPr lang="en-GB" dirty="0" err="1"/>
              <a:t>nehmen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die </a:t>
            </a:r>
            <a:r>
              <a:rPr lang="en-GB" dirty="0" err="1"/>
              <a:t>mutiert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 Das </a:t>
            </a:r>
            <a:r>
              <a:rPr lang="en-GB" dirty="0" err="1"/>
              <a:t>heißt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die auf die </a:t>
            </a:r>
            <a:r>
              <a:rPr lang="en-GB" dirty="0" err="1"/>
              <a:t>genexpression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impact </a:t>
            </a:r>
            <a:r>
              <a:rPr lang="en-GB" dirty="0" err="1"/>
              <a:t>haben</a:t>
            </a:r>
            <a:r>
              <a:rPr lang="en-GB" dirty="0"/>
              <a:t>. </a:t>
            </a:r>
            <a:r>
              <a:rPr lang="en-GB" dirty="0" err="1"/>
              <a:t>Deshalb</a:t>
            </a:r>
            <a:r>
              <a:rPr lang="en-GB" dirty="0"/>
              <a:t> </a:t>
            </a:r>
            <a:r>
              <a:rPr lang="en-GB" dirty="0" err="1"/>
              <a:t>ceres</a:t>
            </a:r>
            <a:r>
              <a:rPr lang="en-GB" dirty="0"/>
              <a:t> scores </a:t>
            </a:r>
            <a:r>
              <a:rPr lang="en-GB" dirty="0" err="1"/>
              <a:t>überprüfen</a:t>
            </a:r>
            <a:r>
              <a:rPr lang="en-GB" dirty="0"/>
              <a:t>. </a:t>
            </a:r>
          </a:p>
          <a:p>
            <a:r>
              <a:rPr lang="en-GB" dirty="0"/>
              <a:t>Und die </a:t>
            </a:r>
            <a:r>
              <a:rPr lang="en-GB" dirty="0" err="1"/>
              <a:t>vergleichen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literatur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2677291" y="1796895"/>
            <a:ext cx="4319471" cy="3284547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509187" y="1770994"/>
            <a:ext cx="3761732" cy="32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1551</Words>
  <Application>Microsoft Office PowerPoint</Application>
  <PresentationFormat>Breitbild</PresentationFormat>
  <Paragraphs>464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144</cp:revision>
  <dcterms:created xsi:type="dcterms:W3CDTF">2018-07-17T07:25:14Z</dcterms:created>
  <dcterms:modified xsi:type="dcterms:W3CDTF">2019-05-14T18:40:21Z</dcterms:modified>
</cp:coreProperties>
</file>