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8" r:id="rId9"/>
    <p:sldId id="283" r:id="rId10"/>
    <p:sldId id="274" r:id="rId11"/>
    <p:sldId id="275" r:id="rId12"/>
    <p:sldId id="276" r:id="rId13"/>
    <p:sldId id="263" r:id="rId14"/>
    <p:sldId id="294" r:id="rId15"/>
    <p:sldId id="296" r:id="rId16"/>
    <p:sldId id="297" r:id="rId17"/>
    <p:sldId id="293" r:id="rId18"/>
    <p:sldId id="292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273" r:id="rId28"/>
    <p:sldId id="259" r:id="rId29"/>
    <p:sldId id="266" r:id="rId30"/>
    <p:sldId id="271" r:id="rId31"/>
    <p:sldId id="268" r:id="rId32"/>
    <p:sldId id="26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3" autoAdjust="0"/>
    <p:restoredTop sz="89247" autoAdjust="0"/>
  </p:normalViewPr>
  <p:slideViewPr>
    <p:cSldViewPr snapToGrid="0">
      <p:cViewPr varScale="1">
        <p:scale>
          <a:sx n="60" d="100"/>
          <a:sy n="60" d="100"/>
        </p:scale>
        <p:origin x="1148" y="4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A900F03-9159-4C25-8FC0-DAFF05F18CF8}"/>
              </a:ext>
            </a:extLst>
          </p:cNvPr>
          <p:cNvSpPr/>
          <p:nvPr/>
        </p:nvSpPr>
        <p:spPr>
          <a:xfrm>
            <a:off x="2801949" y="1267101"/>
            <a:ext cx="8144618" cy="4749554"/>
          </a:xfrm>
          <a:prstGeom prst="rect">
            <a:avLst/>
          </a:prstGeom>
          <a:solidFill>
            <a:schemeClr val="bg1"/>
          </a:solidFill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5/12/2019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2066</Words>
  <Application>Microsoft Office PowerPoint</Application>
  <PresentationFormat>Breitbild</PresentationFormat>
  <Paragraphs>625</Paragraphs>
  <Slides>32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125</cp:revision>
  <dcterms:created xsi:type="dcterms:W3CDTF">2018-07-17T07:25:14Z</dcterms:created>
  <dcterms:modified xsi:type="dcterms:W3CDTF">2019-05-12T10:58:39Z</dcterms:modified>
</cp:coreProperties>
</file>