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7" r:id="rId2"/>
    <p:sldId id="284" r:id="rId3"/>
    <p:sldId id="285" r:id="rId4"/>
    <p:sldId id="304" r:id="rId5"/>
    <p:sldId id="299" r:id="rId6"/>
    <p:sldId id="303" r:id="rId7"/>
    <p:sldId id="281" r:id="rId8"/>
    <p:sldId id="270" r:id="rId9"/>
    <p:sldId id="291" r:id="rId10"/>
    <p:sldId id="278" r:id="rId11"/>
    <p:sldId id="263" r:id="rId12"/>
    <p:sldId id="294" r:id="rId13"/>
    <p:sldId id="296" r:id="rId14"/>
    <p:sldId id="297" r:id="rId15"/>
    <p:sldId id="293" r:id="rId16"/>
    <p:sldId id="292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273" r:id="rId27"/>
    <p:sldId id="259" r:id="rId28"/>
    <p:sldId id="266" r:id="rId29"/>
    <p:sldId id="271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3" autoAdjust="0"/>
    <p:restoredTop sz="89247" autoAdjust="0"/>
  </p:normalViewPr>
  <p:slideViewPr>
    <p:cSldViewPr snapToGrid="0">
      <p:cViewPr>
        <p:scale>
          <a:sx n="66" d="100"/>
          <a:sy n="66" d="100"/>
        </p:scale>
        <p:origin x="176" y="32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122345" y="280377"/>
          <a:ext cx="3017847" cy="301784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Derived from PCA</a:t>
          </a:r>
        </a:p>
      </dsp:txBody>
      <dsp:txXfrm>
        <a:off x="543756" y="636246"/>
        <a:ext cx="1740020" cy="2306109"/>
      </dsp:txXfrm>
    </dsp:sp>
    <dsp:sp modelId="{C5D1190D-ED9E-428A-88B3-EF7C737413F7}">
      <dsp:nvSpPr>
        <dsp:cNvPr id="0" name=""/>
        <dsp:cNvSpPr/>
      </dsp:nvSpPr>
      <dsp:spPr>
        <a:xfrm>
          <a:off x="2297370" y="293052"/>
          <a:ext cx="3017847" cy="3017847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Found in literature</a:t>
          </a:r>
        </a:p>
      </dsp:txBody>
      <dsp:txXfrm>
        <a:off x="3153786" y="648921"/>
        <a:ext cx="1740020" cy="2306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targets: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 mutations which interact genetically with driver mutations to increase cell viability and proliferation. Knock out of these genes leads to cell lethality- potential novel cancer therapy strategy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40E9CA4D-A156-4B89-A382-113B0765D53F}"/>
              </a:ext>
            </a:extLst>
          </p:cNvPr>
          <p:cNvSpPr/>
          <p:nvPr/>
        </p:nvSpPr>
        <p:spPr>
          <a:xfrm>
            <a:off x="2801948" y="251343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4C44843D-298E-49D6-B043-DFB79E9D704B}"/>
              </a:ext>
            </a:extLst>
          </p:cNvPr>
          <p:cNvSpPr/>
          <p:nvPr/>
        </p:nvSpPr>
        <p:spPr>
          <a:xfrm>
            <a:off x="2887674" y="2576114"/>
            <a:ext cx="506996" cy="49632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BCA3D525-FF05-4B58-848E-56ED4486C265}"/>
              </a:ext>
            </a:extLst>
          </p:cNvPr>
          <p:cNvSpPr txBox="1"/>
          <p:nvPr/>
        </p:nvSpPr>
        <p:spPr>
          <a:xfrm>
            <a:off x="3690534" y="2605767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65FBDC40-6DA0-4DF0-AFDF-D0D401A03C7D}"/>
              </a:ext>
            </a:extLst>
          </p:cNvPr>
          <p:cNvSpPr/>
          <p:nvPr/>
        </p:nvSpPr>
        <p:spPr>
          <a:xfrm>
            <a:off x="2801948" y="3430205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21223B5B-7EA5-4BF7-B14A-E3E8B1D7F2C4}"/>
              </a:ext>
            </a:extLst>
          </p:cNvPr>
          <p:cNvSpPr/>
          <p:nvPr/>
        </p:nvSpPr>
        <p:spPr>
          <a:xfrm>
            <a:off x="2887674" y="3486759"/>
            <a:ext cx="506996" cy="49632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10BCF17A-A794-43DF-B1F6-CE44EF0A0D5F}"/>
              </a:ext>
            </a:extLst>
          </p:cNvPr>
          <p:cNvSpPr txBox="1"/>
          <p:nvPr/>
        </p:nvSpPr>
        <p:spPr>
          <a:xfrm>
            <a:off x="3690535" y="3519476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A3559CE4-95D1-439D-A85D-FB7920D07BE3}"/>
              </a:ext>
            </a:extLst>
          </p:cNvPr>
          <p:cNvSpPr/>
          <p:nvPr/>
        </p:nvSpPr>
        <p:spPr>
          <a:xfrm>
            <a:off x="2804973" y="4340850"/>
            <a:ext cx="8543205" cy="61555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8E59D279-51D4-429E-B861-E840DD6A62C4}"/>
              </a:ext>
            </a:extLst>
          </p:cNvPr>
          <p:cNvSpPr/>
          <p:nvPr/>
        </p:nvSpPr>
        <p:spPr>
          <a:xfrm>
            <a:off x="2887674" y="4400466"/>
            <a:ext cx="506996" cy="49632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D96BB735-41E6-4418-9E29-EAC8812267BA}"/>
              </a:ext>
            </a:extLst>
          </p:cNvPr>
          <p:cNvSpPr txBox="1"/>
          <p:nvPr/>
        </p:nvSpPr>
        <p:spPr>
          <a:xfrm>
            <a:off x="3723275" y="4448539"/>
            <a:ext cx="7059253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1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MARKETING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STRATEGY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18210" y="1732994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1718210" y="2865342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718210" y="3997690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18210" y="513003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 flipH="1">
            <a:off x="515433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6738971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8323612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9908255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3569690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985683" y="1260040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January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39065" y="1260039"/>
            <a:ext cx="1093733" cy="233013"/>
            <a:chOff x="735067" y="1781317"/>
            <a:chExt cx="1093733" cy="233013"/>
          </a:xfrm>
        </p:grpSpPr>
        <p:sp>
          <p:nvSpPr>
            <p:cNvPr id="65" name="Rounded Rectangle 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February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95675" y="1260040"/>
            <a:ext cx="1093733" cy="233013"/>
            <a:chOff x="735067" y="1781317"/>
            <a:chExt cx="1093733" cy="233013"/>
          </a:xfrm>
        </p:grpSpPr>
        <p:sp>
          <p:nvSpPr>
            <p:cNvPr id="116" name="Rounded Rectangle 11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May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9875549" y="1260040"/>
            <a:ext cx="1093733" cy="233013"/>
            <a:chOff x="735067" y="1781317"/>
            <a:chExt cx="1093733" cy="233013"/>
          </a:xfrm>
        </p:grpSpPr>
        <p:sp>
          <p:nvSpPr>
            <p:cNvPr id="119" name="Rounded Rectangle 11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June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985048" y="1409842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985683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570324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5154965" y="1926778"/>
            <a:ext cx="3175868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9908890" y="1926778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126387" y="1260040"/>
            <a:ext cx="1093733" cy="233013"/>
            <a:chOff x="735067" y="1781317"/>
            <a:chExt cx="1093733" cy="233013"/>
          </a:xfrm>
        </p:grpSpPr>
        <p:sp>
          <p:nvSpPr>
            <p:cNvPr id="142" name="Rounded Rectangle 14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March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711028" y="1260040"/>
            <a:ext cx="1093733" cy="233013"/>
            <a:chOff x="735067" y="1781317"/>
            <a:chExt cx="1093733" cy="233013"/>
          </a:xfrm>
        </p:grpSpPr>
        <p:sp>
          <p:nvSpPr>
            <p:cNvPr id="145" name="Rounded Rectangle 14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Ebrima" panose="02000000000000000000" pitchFamily="2" charset="0"/>
                </a:rPr>
                <a:t>April</a:t>
              </a:r>
            </a:p>
          </p:txBody>
        </p:sp>
      </p:grpSp>
      <p:sp>
        <p:nvSpPr>
          <p:cNvPr id="162" name="Rounded Rectangle 161"/>
          <p:cNvSpPr/>
          <p:nvPr/>
        </p:nvSpPr>
        <p:spPr>
          <a:xfrm>
            <a:off x="5154965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60" name="Rounded Rectangle 159"/>
          <p:cNvSpPr/>
          <p:nvPr/>
        </p:nvSpPr>
        <p:spPr>
          <a:xfrm>
            <a:off x="6739606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8324247" y="3059126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1985683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154965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8324247" y="4191474"/>
            <a:ext cx="1452541" cy="493486"/>
          </a:xfrm>
          <a:prstGeom prst="roundRect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985683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5154330" y="5323821"/>
            <a:ext cx="3037817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8324247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9908890" y="5323821"/>
            <a:ext cx="1452541" cy="493486"/>
          </a:xfrm>
          <a:prstGeom prst="roundRect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ipsum.</a:t>
            </a:r>
          </a:p>
        </p:txBody>
      </p:sp>
      <p:sp>
        <p:nvSpPr>
          <p:cNvPr id="230" name="Oval 229"/>
          <p:cNvSpPr/>
          <p:nvPr/>
        </p:nvSpPr>
        <p:spPr>
          <a:xfrm>
            <a:off x="634669" y="167602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634669" y="2827362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628082" y="3978699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28779" y="513003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931662" y="1977968"/>
            <a:ext cx="287069" cy="277169"/>
            <a:chOff x="3746500" y="3087688"/>
            <a:chExt cx="276225" cy="266700"/>
          </a:xfrm>
          <a:solidFill>
            <a:srgbClr val="F2F2F2"/>
          </a:solidFill>
        </p:grpSpPr>
        <p:sp>
          <p:nvSpPr>
            <p:cNvPr id="235" name="Freeform 614"/>
            <p:cNvSpPr>
              <a:spLocks/>
            </p:cNvSpPr>
            <p:nvPr/>
          </p:nvSpPr>
          <p:spPr bwMode="auto">
            <a:xfrm>
              <a:off x="3756025" y="3087688"/>
              <a:ext cx="257175" cy="76200"/>
            </a:xfrm>
            <a:custGeom>
              <a:avLst/>
              <a:gdLst>
                <a:gd name="T0" fmla="*/ 407 w 807"/>
                <a:gd name="T1" fmla="*/ 1 h 240"/>
                <a:gd name="T2" fmla="*/ 403 w 807"/>
                <a:gd name="T3" fmla="*/ 0 h 240"/>
                <a:gd name="T4" fmla="*/ 399 w 807"/>
                <a:gd name="T5" fmla="*/ 1 h 240"/>
                <a:gd name="T6" fmla="*/ 0 w 807"/>
                <a:gd name="T7" fmla="*/ 115 h 240"/>
                <a:gd name="T8" fmla="*/ 403 w 807"/>
                <a:gd name="T9" fmla="*/ 240 h 240"/>
                <a:gd name="T10" fmla="*/ 807 w 807"/>
                <a:gd name="T11" fmla="*/ 115 h 240"/>
                <a:gd name="T12" fmla="*/ 407 w 807"/>
                <a:gd name="T13" fmla="*/ 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40">
                  <a:moveTo>
                    <a:pt x="407" y="1"/>
                  </a:moveTo>
                  <a:lnTo>
                    <a:pt x="403" y="0"/>
                  </a:lnTo>
                  <a:lnTo>
                    <a:pt x="399" y="1"/>
                  </a:lnTo>
                  <a:lnTo>
                    <a:pt x="0" y="115"/>
                  </a:lnTo>
                  <a:lnTo>
                    <a:pt x="403" y="240"/>
                  </a:lnTo>
                  <a:lnTo>
                    <a:pt x="807" y="115"/>
                  </a:lnTo>
                  <a:lnTo>
                    <a:pt x="40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6" name="Freeform 615"/>
            <p:cNvSpPr>
              <a:spLocks/>
            </p:cNvSpPr>
            <p:nvPr/>
          </p:nvSpPr>
          <p:spPr bwMode="auto">
            <a:xfrm>
              <a:off x="3889375" y="3130550"/>
              <a:ext cx="133350" cy="223838"/>
            </a:xfrm>
            <a:custGeom>
              <a:avLst/>
              <a:gdLst>
                <a:gd name="T0" fmla="*/ 0 w 422"/>
                <a:gd name="T1" fmla="*/ 131 h 703"/>
                <a:gd name="T2" fmla="*/ 0 w 422"/>
                <a:gd name="T3" fmla="*/ 703 h 703"/>
                <a:gd name="T4" fmla="*/ 412 w 422"/>
                <a:gd name="T5" fmla="*/ 541 h 703"/>
                <a:gd name="T6" fmla="*/ 416 w 422"/>
                <a:gd name="T7" fmla="*/ 539 h 703"/>
                <a:gd name="T8" fmla="*/ 419 w 422"/>
                <a:gd name="T9" fmla="*/ 535 h 703"/>
                <a:gd name="T10" fmla="*/ 422 w 422"/>
                <a:gd name="T11" fmla="*/ 531 h 703"/>
                <a:gd name="T12" fmla="*/ 422 w 422"/>
                <a:gd name="T13" fmla="*/ 527 h 703"/>
                <a:gd name="T14" fmla="*/ 422 w 422"/>
                <a:gd name="T15" fmla="*/ 0 h 703"/>
                <a:gd name="T16" fmla="*/ 0 w 422"/>
                <a:gd name="T17" fmla="*/ 13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703">
                  <a:moveTo>
                    <a:pt x="0" y="131"/>
                  </a:moveTo>
                  <a:lnTo>
                    <a:pt x="0" y="703"/>
                  </a:lnTo>
                  <a:lnTo>
                    <a:pt x="412" y="541"/>
                  </a:lnTo>
                  <a:lnTo>
                    <a:pt x="416" y="539"/>
                  </a:lnTo>
                  <a:lnTo>
                    <a:pt x="419" y="535"/>
                  </a:lnTo>
                  <a:lnTo>
                    <a:pt x="422" y="531"/>
                  </a:lnTo>
                  <a:lnTo>
                    <a:pt x="422" y="527"/>
                  </a:lnTo>
                  <a:lnTo>
                    <a:pt x="422" y="0"/>
                  </a:lnTo>
                  <a:lnTo>
                    <a:pt x="0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7" name="Freeform 616"/>
            <p:cNvSpPr>
              <a:spLocks/>
            </p:cNvSpPr>
            <p:nvPr/>
          </p:nvSpPr>
          <p:spPr bwMode="auto">
            <a:xfrm>
              <a:off x="3746500" y="3130550"/>
              <a:ext cx="133350" cy="223838"/>
            </a:xfrm>
            <a:custGeom>
              <a:avLst/>
              <a:gdLst>
                <a:gd name="T0" fmla="*/ 0 w 421"/>
                <a:gd name="T1" fmla="*/ 527 h 703"/>
                <a:gd name="T2" fmla="*/ 1 w 421"/>
                <a:gd name="T3" fmla="*/ 531 h 703"/>
                <a:gd name="T4" fmla="*/ 3 w 421"/>
                <a:gd name="T5" fmla="*/ 535 h 703"/>
                <a:gd name="T6" fmla="*/ 5 w 421"/>
                <a:gd name="T7" fmla="*/ 539 h 703"/>
                <a:gd name="T8" fmla="*/ 9 w 421"/>
                <a:gd name="T9" fmla="*/ 541 h 703"/>
                <a:gd name="T10" fmla="*/ 421 w 421"/>
                <a:gd name="T11" fmla="*/ 703 h 703"/>
                <a:gd name="T12" fmla="*/ 421 w 421"/>
                <a:gd name="T13" fmla="*/ 131 h 703"/>
                <a:gd name="T14" fmla="*/ 0 w 421"/>
                <a:gd name="T15" fmla="*/ 0 h 703"/>
                <a:gd name="T16" fmla="*/ 0 w 421"/>
                <a:gd name="T17" fmla="*/ 52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703">
                  <a:moveTo>
                    <a:pt x="0" y="527"/>
                  </a:moveTo>
                  <a:lnTo>
                    <a:pt x="1" y="531"/>
                  </a:lnTo>
                  <a:lnTo>
                    <a:pt x="3" y="535"/>
                  </a:lnTo>
                  <a:lnTo>
                    <a:pt x="5" y="539"/>
                  </a:lnTo>
                  <a:lnTo>
                    <a:pt x="9" y="541"/>
                  </a:lnTo>
                  <a:lnTo>
                    <a:pt x="421" y="703"/>
                  </a:lnTo>
                  <a:lnTo>
                    <a:pt x="421" y="131"/>
                  </a:lnTo>
                  <a:lnTo>
                    <a:pt x="0" y="0"/>
                  </a:lnTo>
                  <a:lnTo>
                    <a:pt x="0" y="5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9273" y="3132717"/>
            <a:ext cx="271847" cy="270344"/>
            <a:chOff x="10455275" y="809625"/>
            <a:chExt cx="287338" cy="285750"/>
          </a:xfrm>
          <a:solidFill>
            <a:srgbClr val="F2F2F2"/>
          </a:solidFill>
        </p:grpSpPr>
        <p:sp>
          <p:nvSpPr>
            <p:cNvPr id="250" name="Freeform 4129"/>
            <p:cNvSpPr>
              <a:spLocks/>
            </p:cNvSpPr>
            <p:nvPr/>
          </p:nvSpPr>
          <p:spPr bwMode="auto">
            <a:xfrm>
              <a:off x="10537825" y="809625"/>
              <a:ext cx="76200" cy="95250"/>
            </a:xfrm>
            <a:custGeom>
              <a:avLst/>
              <a:gdLst>
                <a:gd name="T0" fmla="*/ 105 w 240"/>
                <a:gd name="T1" fmla="*/ 54 h 300"/>
                <a:gd name="T2" fmla="*/ 105 w 240"/>
                <a:gd name="T3" fmla="*/ 288 h 300"/>
                <a:gd name="T4" fmla="*/ 107 w 240"/>
                <a:gd name="T5" fmla="*/ 293 h 300"/>
                <a:gd name="T6" fmla="*/ 111 w 240"/>
                <a:gd name="T7" fmla="*/ 298 h 300"/>
                <a:gd name="T8" fmla="*/ 117 w 240"/>
                <a:gd name="T9" fmla="*/ 300 h 300"/>
                <a:gd name="T10" fmla="*/ 122 w 240"/>
                <a:gd name="T11" fmla="*/ 300 h 300"/>
                <a:gd name="T12" fmla="*/ 127 w 240"/>
                <a:gd name="T13" fmla="*/ 298 h 300"/>
                <a:gd name="T14" fmla="*/ 132 w 240"/>
                <a:gd name="T15" fmla="*/ 293 h 300"/>
                <a:gd name="T16" fmla="*/ 134 w 240"/>
                <a:gd name="T17" fmla="*/ 288 h 300"/>
                <a:gd name="T18" fmla="*/ 135 w 240"/>
                <a:gd name="T19" fmla="*/ 54 h 300"/>
                <a:gd name="T20" fmla="*/ 216 w 240"/>
                <a:gd name="T21" fmla="*/ 147 h 300"/>
                <a:gd name="T22" fmla="*/ 222 w 240"/>
                <a:gd name="T23" fmla="*/ 150 h 300"/>
                <a:gd name="T24" fmla="*/ 230 w 240"/>
                <a:gd name="T25" fmla="*/ 149 h 300"/>
                <a:gd name="T26" fmla="*/ 237 w 240"/>
                <a:gd name="T27" fmla="*/ 144 h 300"/>
                <a:gd name="T28" fmla="*/ 239 w 240"/>
                <a:gd name="T29" fmla="*/ 139 h 300"/>
                <a:gd name="T30" fmla="*/ 240 w 240"/>
                <a:gd name="T31" fmla="*/ 133 h 300"/>
                <a:gd name="T32" fmla="*/ 238 w 240"/>
                <a:gd name="T33" fmla="*/ 127 h 300"/>
                <a:gd name="T34" fmla="*/ 131 w 240"/>
                <a:gd name="T35" fmla="*/ 5 h 300"/>
                <a:gd name="T36" fmla="*/ 131 w 240"/>
                <a:gd name="T37" fmla="*/ 4 h 300"/>
                <a:gd name="T38" fmla="*/ 125 w 240"/>
                <a:gd name="T39" fmla="*/ 1 h 300"/>
                <a:gd name="T40" fmla="*/ 120 w 240"/>
                <a:gd name="T41" fmla="*/ 0 h 300"/>
                <a:gd name="T42" fmla="*/ 113 w 240"/>
                <a:gd name="T43" fmla="*/ 1 h 300"/>
                <a:gd name="T44" fmla="*/ 108 w 240"/>
                <a:gd name="T45" fmla="*/ 4 h 300"/>
                <a:gd name="T46" fmla="*/ 108 w 240"/>
                <a:gd name="T47" fmla="*/ 5 h 300"/>
                <a:gd name="T48" fmla="*/ 1 w 240"/>
                <a:gd name="T49" fmla="*/ 127 h 300"/>
                <a:gd name="T50" fmla="*/ 0 w 240"/>
                <a:gd name="T51" fmla="*/ 133 h 300"/>
                <a:gd name="T52" fmla="*/ 0 w 240"/>
                <a:gd name="T53" fmla="*/ 139 h 300"/>
                <a:gd name="T54" fmla="*/ 2 w 240"/>
                <a:gd name="T55" fmla="*/ 144 h 300"/>
                <a:gd name="T56" fmla="*/ 7 w 240"/>
                <a:gd name="T57" fmla="*/ 148 h 300"/>
                <a:gd name="T58" fmla="*/ 13 w 240"/>
                <a:gd name="T59" fmla="*/ 150 h 300"/>
                <a:gd name="T60" fmla="*/ 18 w 240"/>
                <a:gd name="T61" fmla="*/ 150 h 300"/>
                <a:gd name="T62" fmla="*/ 23 w 240"/>
                <a:gd name="T63" fmla="*/ 14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300">
                  <a:moveTo>
                    <a:pt x="26" y="144"/>
                  </a:moveTo>
                  <a:lnTo>
                    <a:pt x="105" y="54"/>
                  </a:lnTo>
                  <a:lnTo>
                    <a:pt x="105" y="285"/>
                  </a:lnTo>
                  <a:lnTo>
                    <a:pt x="105" y="288"/>
                  </a:lnTo>
                  <a:lnTo>
                    <a:pt x="106" y="291"/>
                  </a:lnTo>
                  <a:lnTo>
                    <a:pt x="107" y="293"/>
                  </a:lnTo>
                  <a:lnTo>
                    <a:pt x="109" y="296"/>
                  </a:lnTo>
                  <a:lnTo>
                    <a:pt x="111" y="298"/>
                  </a:lnTo>
                  <a:lnTo>
                    <a:pt x="113" y="299"/>
                  </a:lnTo>
                  <a:lnTo>
                    <a:pt x="117" y="300"/>
                  </a:lnTo>
                  <a:lnTo>
                    <a:pt x="120" y="300"/>
                  </a:lnTo>
                  <a:lnTo>
                    <a:pt x="122" y="300"/>
                  </a:lnTo>
                  <a:lnTo>
                    <a:pt x="125" y="299"/>
                  </a:lnTo>
                  <a:lnTo>
                    <a:pt x="127" y="298"/>
                  </a:lnTo>
                  <a:lnTo>
                    <a:pt x="131" y="296"/>
                  </a:lnTo>
                  <a:lnTo>
                    <a:pt x="132" y="293"/>
                  </a:lnTo>
                  <a:lnTo>
                    <a:pt x="134" y="291"/>
                  </a:lnTo>
                  <a:lnTo>
                    <a:pt x="134" y="288"/>
                  </a:lnTo>
                  <a:lnTo>
                    <a:pt x="135" y="285"/>
                  </a:lnTo>
                  <a:lnTo>
                    <a:pt x="135" y="54"/>
                  </a:lnTo>
                  <a:lnTo>
                    <a:pt x="213" y="144"/>
                  </a:lnTo>
                  <a:lnTo>
                    <a:pt x="216" y="147"/>
                  </a:lnTo>
                  <a:lnTo>
                    <a:pt x="219" y="149"/>
                  </a:lnTo>
                  <a:lnTo>
                    <a:pt x="222" y="150"/>
                  </a:lnTo>
                  <a:lnTo>
                    <a:pt x="225" y="150"/>
                  </a:lnTo>
                  <a:lnTo>
                    <a:pt x="230" y="149"/>
                  </a:lnTo>
                  <a:lnTo>
                    <a:pt x="235" y="147"/>
                  </a:lnTo>
                  <a:lnTo>
                    <a:pt x="237" y="144"/>
                  </a:lnTo>
                  <a:lnTo>
                    <a:pt x="238" y="141"/>
                  </a:lnTo>
                  <a:lnTo>
                    <a:pt x="239" y="139"/>
                  </a:lnTo>
                  <a:lnTo>
                    <a:pt x="240" y="136"/>
                  </a:lnTo>
                  <a:lnTo>
                    <a:pt x="240" y="133"/>
                  </a:lnTo>
                  <a:lnTo>
                    <a:pt x="239" y="130"/>
                  </a:lnTo>
                  <a:lnTo>
                    <a:pt x="238" y="127"/>
                  </a:lnTo>
                  <a:lnTo>
                    <a:pt x="236" y="125"/>
                  </a:lnTo>
                  <a:lnTo>
                    <a:pt x="131" y="5"/>
                  </a:lnTo>
                  <a:lnTo>
                    <a:pt x="131" y="5"/>
                  </a:lnTo>
                  <a:lnTo>
                    <a:pt x="131" y="4"/>
                  </a:lnTo>
                  <a:lnTo>
                    <a:pt x="128" y="3"/>
                  </a:lnTo>
                  <a:lnTo>
                    <a:pt x="125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17" y="0"/>
                  </a:lnTo>
                  <a:lnTo>
                    <a:pt x="113" y="1"/>
                  </a:lnTo>
                  <a:lnTo>
                    <a:pt x="111" y="3"/>
                  </a:lnTo>
                  <a:lnTo>
                    <a:pt x="108" y="4"/>
                  </a:lnTo>
                  <a:lnTo>
                    <a:pt x="108" y="5"/>
                  </a:lnTo>
                  <a:lnTo>
                    <a:pt x="108" y="5"/>
                  </a:lnTo>
                  <a:lnTo>
                    <a:pt x="3" y="125"/>
                  </a:lnTo>
                  <a:lnTo>
                    <a:pt x="1" y="127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9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7"/>
                  </a:lnTo>
                  <a:lnTo>
                    <a:pt x="7" y="148"/>
                  </a:lnTo>
                  <a:lnTo>
                    <a:pt x="10" y="149"/>
                  </a:lnTo>
                  <a:lnTo>
                    <a:pt x="13" y="150"/>
                  </a:lnTo>
                  <a:lnTo>
                    <a:pt x="15" y="150"/>
                  </a:lnTo>
                  <a:lnTo>
                    <a:pt x="18" y="150"/>
                  </a:lnTo>
                  <a:lnTo>
                    <a:pt x="21" y="149"/>
                  </a:lnTo>
                  <a:lnTo>
                    <a:pt x="23" y="147"/>
                  </a:lnTo>
                  <a:lnTo>
                    <a:pt x="26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1" name="Freeform 4130"/>
            <p:cNvSpPr>
              <a:spLocks/>
            </p:cNvSpPr>
            <p:nvPr/>
          </p:nvSpPr>
          <p:spPr bwMode="auto">
            <a:xfrm>
              <a:off x="10455275" y="847725"/>
              <a:ext cx="287338" cy="247650"/>
            </a:xfrm>
            <a:custGeom>
              <a:avLst/>
              <a:gdLst>
                <a:gd name="T0" fmla="*/ 749 w 901"/>
                <a:gd name="T1" fmla="*/ 1 h 781"/>
                <a:gd name="T2" fmla="*/ 739 w 901"/>
                <a:gd name="T3" fmla="*/ 12 h 781"/>
                <a:gd name="T4" fmla="*/ 11 w 901"/>
                <a:gd name="T5" fmla="*/ 211 h 781"/>
                <a:gd name="T6" fmla="*/ 3 w 901"/>
                <a:gd name="T7" fmla="*/ 216 h 781"/>
                <a:gd name="T8" fmla="*/ 0 w 901"/>
                <a:gd name="T9" fmla="*/ 226 h 781"/>
                <a:gd name="T10" fmla="*/ 117 w 901"/>
                <a:gd name="T11" fmla="*/ 595 h 781"/>
                <a:gd name="T12" fmla="*/ 128 w 901"/>
                <a:gd name="T13" fmla="*/ 601 h 781"/>
                <a:gd name="T14" fmla="*/ 180 w 901"/>
                <a:gd name="T15" fmla="*/ 631 h 781"/>
                <a:gd name="T16" fmla="*/ 158 w 901"/>
                <a:gd name="T17" fmla="*/ 634 h 781"/>
                <a:gd name="T18" fmla="*/ 138 w 901"/>
                <a:gd name="T19" fmla="*/ 644 h 781"/>
                <a:gd name="T20" fmla="*/ 122 w 901"/>
                <a:gd name="T21" fmla="*/ 658 h 781"/>
                <a:gd name="T22" fmla="*/ 111 w 901"/>
                <a:gd name="T23" fmla="*/ 677 h 781"/>
                <a:gd name="T24" fmla="*/ 106 w 901"/>
                <a:gd name="T25" fmla="*/ 699 h 781"/>
                <a:gd name="T26" fmla="*/ 107 w 901"/>
                <a:gd name="T27" fmla="*/ 721 h 781"/>
                <a:gd name="T28" fmla="*/ 114 w 901"/>
                <a:gd name="T29" fmla="*/ 742 h 781"/>
                <a:gd name="T30" fmla="*/ 127 w 901"/>
                <a:gd name="T31" fmla="*/ 759 h 781"/>
                <a:gd name="T32" fmla="*/ 144 w 901"/>
                <a:gd name="T33" fmla="*/ 773 h 781"/>
                <a:gd name="T34" fmla="*/ 165 w 901"/>
                <a:gd name="T35" fmla="*/ 780 h 781"/>
                <a:gd name="T36" fmla="*/ 188 w 901"/>
                <a:gd name="T37" fmla="*/ 781 h 781"/>
                <a:gd name="T38" fmla="*/ 210 w 901"/>
                <a:gd name="T39" fmla="*/ 776 h 781"/>
                <a:gd name="T40" fmla="*/ 228 w 901"/>
                <a:gd name="T41" fmla="*/ 764 h 781"/>
                <a:gd name="T42" fmla="*/ 243 w 901"/>
                <a:gd name="T43" fmla="*/ 748 h 781"/>
                <a:gd name="T44" fmla="*/ 252 w 901"/>
                <a:gd name="T45" fmla="*/ 729 h 781"/>
                <a:gd name="T46" fmla="*/ 255 w 901"/>
                <a:gd name="T47" fmla="*/ 706 h 781"/>
                <a:gd name="T48" fmla="*/ 246 w 901"/>
                <a:gd name="T49" fmla="*/ 671 h 781"/>
                <a:gd name="T50" fmla="*/ 520 w 901"/>
                <a:gd name="T51" fmla="*/ 671 h 781"/>
                <a:gd name="T52" fmla="*/ 511 w 901"/>
                <a:gd name="T53" fmla="*/ 706 h 781"/>
                <a:gd name="T54" fmla="*/ 514 w 901"/>
                <a:gd name="T55" fmla="*/ 729 h 781"/>
                <a:gd name="T56" fmla="*/ 524 w 901"/>
                <a:gd name="T57" fmla="*/ 748 h 781"/>
                <a:gd name="T58" fmla="*/ 538 w 901"/>
                <a:gd name="T59" fmla="*/ 764 h 781"/>
                <a:gd name="T60" fmla="*/ 557 w 901"/>
                <a:gd name="T61" fmla="*/ 776 h 781"/>
                <a:gd name="T62" fmla="*/ 579 w 901"/>
                <a:gd name="T63" fmla="*/ 781 h 781"/>
                <a:gd name="T64" fmla="*/ 601 w 901"/>
                <a:gd name="T65" fmla="*/ 780 h 781"/>
                <a:gd name="T66" fmla="*/ 621 w 901"/>
                <a:gd name="T67" fmla="*/ 773 h 781"/>
                <a:gd name="T68" fmla="*/ 639 w 901"/>
                <a:gd name="T69" fmla="*/ 759 h 781"/>
                <a:gd name="T70" fmla="*/ 652 w 901"/>
                <a:gd name="T71" fmla="*/ 742 h 781"/>
                <a:gd name="T72" fmla="*/ 660 w 901"/>
                <a:gd name="T73" fmla="*/ 721 h 781"/>
                <a:gd name="T74" fmla="*/ 660 w 901"/>
                <a:gd name="T75" fmla="*/ 695 h 781"/>
                <a:gd name="T76" fmla="*/ 649 w 901"/>
                <a:gd name="T77" fmla="*/ 665 h 781"/>
                <a:gd name="T78" fmla="*/ 628 w 901"/>
                <a:gd name="T79" fmla="*/ 644 h 781"/>
                <a:gd name="T80" fmla="*/ 630 w 901"/>
                <a:gd name="T81" fmla="*/ 590 h 781"/>
                <a:gd name="T82" fmla="*/ 766 w 901"/>
                <a:gd name="T83" fmla="*/ 30 h 781"/>
                <a:gd name="T84" fmla="*/ 893 w 901"/>
                <a:gd name="T85" fmla="*/ 29 h 781"/>
                <a:gd name="T86" fmla="*/ 899 w 901"/>
                <a:gd name="T87" fmla="*/ 23 h 781"/>
                <a:gd name="T88" fmla="*/ 901 w 901"/>
                <a:gd name="T89" fmla="*/ 15 h 781"/>
                <a:gd name="T90" fmla="*/ 899 w 901"/>
                <a:gd name="T91" fmla="*/ 6 h 781"/>
                <a:gd name="T92" fmla="*/ 893 w 901"/>
                <a:gd name="T93" fmla="*/ 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1" h="781">
                  <a:moveTo>
                    <a:pt x="886" y="0"/>
                  </a:moveTo>
                  <a:lnTo>
                    <a:pt x="754" y="0"/>
                  </a:lnTo>
                  <a:lnTo>
                    <a:pt x="749" y="1"/>
                  </a:lnTo>
                  <a:lnTo>
                    <a:pt x="745" y="3"/>
                  </a:lnTo>
                  <a:lnTo>
                    <a:pt x="741" y="6"/>
                  </a:lnTo>
                  <a:lnTo>
                    <a:pt x="739" y="12"/>
                  </a:lnTo>
                  <a:lnTo>
                    <a:pt x="691" y="210"/>
                  </a:lnTo>
                  <a:lnTo>
                    <a:pt x="15" y="210"/>
                  </a:lnTo>
                  <a:lnTo>
                    <a:pt x="11" y="211"/>
                  </a:lnTo>
                  <a:lnTo>
                    <a:pt x="8" y="212"/>
                  </a:lnTo>
                  <a:lnTo>
                    <a:pt x="5" y="214"/>
                  </a:lnTo>
                  <a:lnTo>
                    <a:pt x="3" y="216"/>
                  </a:lnTo>
                  <a:lnTo>
                    <a:pt x="1" y="220"/>
                  </a:lnTo>
                  <a:lnTo>
                    <a:pt x="0" y="223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114" y="590"/>
                  </a:lnTo>
                  <a:lnTo>
                    <a:pt x="117" y="595"/>
                  </a:lnTo>
                  <a:lnTo>
                    <a:pt x="120" y="598"/>
                  </a:lnTo>
                  <a:lnTo>
                    <a:pt x="124" y="600"/>
                  </a:lnTo>
                  <a:lnTo>
                    <a:pt x="128" y="601"/>
                  </a:lnTo>
                  <a:lnTo>
                    <a:pt x="597" y="601"/>
                  </a:lnTo>
                  <a:lnTo>
                    <a:pt x="589" y="631"/>
                  </a:lnTo>
                  <a:lnTo>
                    <a:pt x="180" y="631"/>
                  </a:lnTo>
                  <a:lnTo>
                    <a:pt x="172" y="631"/>
                  </a:lnTo>
                  <a:lnTo>
                    <a:pt x="165" y="632"/>
                  </a:lnTo>
                  <a:lnTo>
                    <a:pt x="158" y="634"/>
                  </a:lnTo>
                  <a:lnTo>
                    <a:pt x="151" y="637"/>
                  </a:lnTo>
                  <a:lnTo>
                    <a:pt x="144" y="640"/>
                  </a:lnTo>
                  <a:lnTo>
                    <a:pt x="138" y="644"/>
                  </a:lnTo>
                  <a:lnTo>
                    <a:pt x="133" y="648"/>
                  </a:lnTo>
                  <a:lnTo>
                    <a:pt x="127" y="653"/>
                  </a:lnTo>
                  <a:lnTo>
                    <a:pt x="122" y="658"/>
                  </a:lnTo>
                  <a:lnTo>
                    <a:pt x="118" y="664"/>
                  </a:lnTo>
                  <a:lnTo>
                    <a:pt x="114" y="671"/>
                  </a:lnTo>
                  <a:lnTo>
                    <a:pt x="111" y="677"/>
                  </a:lnTo>
                  <a:lnTo>
                    <a:pt x="108" y="684"/>
                  </a:lnTo>
                  <a:lnTo>
                    <a:pt x="107" y="691"/>
                  </a:lnTo>
                  <a:lnTo>
                    <a:pt x="106" y="699"/>
                  </a:lnTo>
                  <a:lnTo>
                    <a:pt x="105" y="706"/>
                  </a:lnTo>
                  <a:lnTo>
                    <a:pt x="106" y="714"/>
                  </a:lnTo>
                  <a:lnTo>
                    <a:pt x="107" y="721"/>
                  </a:lnTo>
                  <a:lnTo>
                    <a:pt x="108" y="729"/>
                  </a:lnTo>
                  <a:lnTo>
                    <a:pt x="111" y="735"/>
                  </a:lnTo>
                  <a:lnTo>
                    <a:pt x="114" y="742"/>
                  </a:lnTo>
                  <a:lnTo>
                    <a:pt x="118" y="748"/>
                  </a:lnTo>
                  <a:lnTo>
                    <a:pt x="122" y="753"/>
                  </a:lnTo>
                  <a:lnTo>
                    <a:pt x="127" y="759"/>
                  </a:lnTo>
                  <a:lnTo>
                    <a:pt x="133" y="764"/>
                  </a:lnTo>
                  <a:lnTo>
                    <a:pt x="138" y="768"/>
                  </a:lnTo>
                  <a:lnTo>
                    <a:pt x="144" y="773"/>
                  </a:lnTo>
                  <a:lnTo>
                    <a:pt x="151" y="776"/>
                  </a:lnTo>
                  <a:lnTo>
                    <a:pt x="158" y="778"/>
                  </a:lnTo>
                  <a:lnTo>
                    <a:pt x="165" y="780"/>
                  </a:lnTo>
                  <a:lnTo>
                    <a:pt x="172" y="781"/>
                  </a:lnTo>
                  <a:lnTo>
                    <a:pt x="180" y="781"/>
                  </a:lnTo>
                  <a:lnTo>
                    <a:pt x="188" y="781"/>
                  </a:lnTo>
                  <a:lnTo>
                    <a:pt x="196" y="780"/>
                  </a:lnTo>
                  <a:lnTo>
                    <a:pt x="202" y="778"/>
                  </a:lnTo>
                  <a:lnTo>
                    <a:pt x="210" y="776"/>
                  </a:lnTo>
                  <a:lnTo>
                    <a:pt x="216" y="773"/>
                  </a:lnTo>
                  <a:lnTo>
                    <a:pt x="223" y="768"/>
                  </a:lnTo>
                  <a:lnTo>
                    <a:pt x="228" y="764"/>
                  </a:lnTo>
                  <a:lnTo>
                    <a:pt x="233" y="759"/>
                  </a:lnTo>
                  <a:lnTo>
                    <a:pt x="238" y="753"/>
                  </a:lnTo>
                  <a:lnTo>
                    <a:pt x="243" y="748"/>
                  </a:lnTo>
                  <a:lnTo>
                    <a:pt x="246" y="742"/>
                  </a:lnTo>
                  <a:lnTo>
                    <a:pt x="249" y="735"/>
                  </a:lnTo>
                  <a:lnTo>
                    <a:pt x="252" y="729"/>
                  </a:lnTo>
                  <a:lnTo>
                    <a:pt x="254" y="721"/>
                  </a:lnTo>
                  <a:lnTo>
                    <a:pt x="255" y="714"/>
                  </a:lnTo>
                  <a:lnTo>
                    <a:pt x="255" y="706"/>
                  </a:lnTo>
                  <a:lnTo>
                    <a:pt x="255" y="693"/>
                  </a:lnTo>
                  <a:lnTo>
                    <a:pt x="252" y="682"/>
                  </a:lnTo>
                  <a:lnTo>
                    <a:pt x="246" y="671"/>
                  </a:lnTo>
                  <a:lnTo>
                    <a:pt x="240" y="661"/>
                  </a:lnTo>
                  <a:lnTo>
                    <a:pt x="526" y="661"/>
                  </a:lnTo>
                  <a:lnTo>
                    <a:pt x="520" y="671"/>
                  </a:lnTo>
                  <a:lnTo>
                    <a:pt x="515" y="682"/>
                  </a:lnTo>
                  <a:lnTo>
                    <a:pt x="512" y="693"/>
                  </a:lnTo>
                  <a:lnTo>
                    <a:pt x="511" y="706"/>
                  </a:lnTo>
                  <a:lnTo>
                    <a:pt x="511" y="714"/>
                  </a:lnTo>
                  <a:lnTo>
                    <a:pt x="512" y="721"/>
                  </a:lnTo>
                  <a:lnTo>
                    <a:pt x="514" y="729"/>
                  </a:lnTo>
                  <a:lnTo>
                    <a:pt x="516" y="735"/>
                  </a:lnTo>
                  <a:lnTo>
                    <a:pt x="520" y="742"/>
                  </a:lnTo>
                  <a:lnTo>
                    <a:pt x="524" y="748"/>
                  </a:lnTo>
                  <a:lnTo>
                    <a:pt x="528" y="753"/>
                  </a:lnTo>
                  <a:lnTo>
                    <a:pt x="532" y="759"/>
                  </a:lnTo>
                  <a:lnTo>
                    <a:pt x="538" y="764"/>
                  </a:lnTo>
                  <a:lnTo>
                    <a:pt x="544" y="768"/>
                  </a:lnTo>
                  <a:lnTo>
                    <a:pt x="551" y="773"/>
                  </a:lnTo>
                  <a:lnTo>
                    <a:pt x="557" y="776"/>
                  </a:lnTo>
                  <a:lnTo>
                    <a:pt x="564" y="778"/>
                  </a:lnTo>
                  <a:lnTo>
                    <a:pt x="571" y="780"/>
                  </a:lnTo>
                  <a:lnTo>
                    <a:pt x="579" y="781"/>
                  </a:lnTo>
                  <a:lnTo>
                    <a:pt x="586" y="781"/>
                  </a:lnTo>
                  <a:lnTo>
                    <a:pt x="594" y="781"/>
                  </a:lnTo>
                  <a:lnTo>
                    <a:pt x="601" y="780"/>
                  </a:lnTo>
                  <a:lnTo>
                    <a:pt x="609" y="778"/>
                  </a:lnTo>
                  <a:lnTo>
                    <a:pt x="615" y="776"/>
                  </a:lnTo>
                  <a:lnTo>
                    <a:pt x="621" y="773"/>
                  </a:lnTo>
                  <a:lnTo>
                    <a:pt x="628" y="768"/>
                  </a:lnTo>
                  <a:lnTo>
                    <a:pt x="633" y="764"/>
                  </a:lnTo>
                  <a:lnTo>
                    <a:pt x="639" y="759"/>
                  </a:lnTo>
                  <a:lnTo>
                    <a:pt x="644" y="753"/>
                  </a:lnTo>
                  <a:lnTo>
                    <a:pt x="648" y="748"/>
                  </a:lnTo>
                  <a:lnTo>
                    <a:pt x="652" y="742"/>
                  </a:lnTo>
                  <a:lnTo>
                    <a:pt x="656" y="735"/>
                  </a:lnTo>
                  <a:lnTo>
                    <a:pt x="658" y="729"/>
                  </a:lnTo>
                  <a:lnTo>
                    <a:pt x="660" y="721"/>
                  </a:lnTo>
                  <a:lnTo>
                    <a:pt x="661" y="714"/>
                  </a:lnTo>
                  <a:lnTo>
                    <a:pt x="661" y="706"/>
                  </a:lnTo>
                  <a:lnTo>
                    <a:pt x="660" y="695"/>
                  </a:lnTo>
                  <a:lnTo>
                    <a:pt x="658" y="685"/>
                  </a:lnTo>
                  <a:lnTo>
                    <a:pt x="655" y="675"/>
                  </a:lnTo>
                  <a:lnTo>
                    <a:pt x="649" y="665"/>
                  </a:lnTo>
                  <a:lnTo>
                    <a:pt x="643" y="657"/>
                  </a:lnTo>
                  <a:lnTo>
                    <a:pt x="635" y="650"/>
                  </a:lnTo>
                  <a:lnTo>
                    <a:pt x="628" y="644"/>
                  </a:lnTo>
                  <a:lnTo>
                    <a:pt x="618" y="639"/>
                  </a:lnTo>
                  <a:lnTo>
                    <a:pt x="630" y="592"/>
                  </a:lnTo>
                  <a:lnTo>
                    <a:pt x="630" y="590"/>
                  </a:lnTo>
                  <a:lnTo>
                    <a:pt x="631" y="589"/>
                  </a:lnTo>
                  <a:lnTo>
                    <a:pt x="717" y="231"/>
                  </a:lnTo>
                  <a:lnTo>
                    <a:pt x="766" y="30"/>
                  </a:lnTo>
                  <a:lnTo>
                    <a:pt x="886" y="30"/>
                  </a:lnTo>
                  <a:lnTo>
                    <a:pt x="889" y="30"/>
                  </a:lnTo>
                  <a:lnTo>
                    <a:pt x="893" y="29"/>
                  </a:lnTo>
                  <a:lnTo>
                    <a:pt x="895" y="28"/>
                  </a:lnTo>
                  <a:lnTo>
                    <a:pt x="897" y="25"/>
                  </a:lnTo>
                  <a:lnTo>
                    <a:pt x="899" y="23"/>
                  </a:lnTo>
                  <a:lnTo>
                    <a:pt x="900" y="21"/>
                  </a:lnTo>
                  <a:lnTo>
                    <a:pt x="901" y="18"/>
                  </a:lnTo>
                  <a:lnTo>
                    <a:pt x="901" y="15"/>
                  </a:lnTo>
                  <a:lnTo>
                    <a:pt x="901" y="12"/>
                  </a:lnTo>
                  <a:lnTo>
                    <a:pt x="900" y="9"/>
                  </a:lnTo>
                  <a:lnTo>
                    <a:pt x="899" y="6"/>
                  </a:lnTo>
                  <a:lnTo>
                    <a:pt x="897" y="4"/>
                  </a:lnTo>
                  <a:lnTo>
                    <a:pt x="895" y="2"/>
                  </a:lnTo>
                  <a:lnTo>
                    <a:pt x="893" y="1"/>
                  </a:lnTo>
                  <a:lnTo>
                    <a:pt x="889" y="0"/>
                  </a:lnTo>
                  <a:lnTo>
                    <a:pt x="8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927533" y="4278150"/>
            <a:ext cx="282153" cy="282153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25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930519" y="5431777"/>
            <a:ext cx="277575" cy="277575"/>
            <a:chOff x="2598738" y="1344613"/>
            <a:chExt cx="287338" cy="287338"/>
          </a:xfrm>
          <a:solidFill>
            <a:srgbClr val="F2F2F2"/>
          </a:solidFill>
        </p:grpSpPr>
        <p:sp>
          <p:nvSpPr>
            <p:cNvPr id="256" name="Freeform 457"/>
            <p:cNvSpPr>
              <a:spLocks/>
            </p:cNvSpPr>
            <p:nvPr/>
          </p:nvSpPr>
          <p:spPr bwMode="auto">
            <a:xfrm>
              <a:off x="2693988" y="1508125"/>
              <a:ext cx="192088" cy="47625"/>
            </a:xfrm>
            <a:custGeom>
              <a:avLst/>
              <a:gdLst>
                <a:gd name="T0" fmla="*/ 1 w 601"/>
                <a:gd name="T1" fmla="*/ 93 h 150"/>
                <a:gd name="T2" fmla="*/ 11 w 601"/>
                <a:gd name="T3" fmla="*/ 101 h 150"/>
                <a:gd name="T4" fmla="*/ 30 w 601"/>
                <a:gd name="T5" fmla="*/ 111 h 150"/>
                <a:gd name="T6" fmla="*/ 58 w 601"/>
                <a:gd name="T7" fmla="*/ 121 h 150"/>
                <a:gd name="T8" fmla="*/ 96 w 601"/>
                <a:gd name="T9" fmla="*/ 131 h 150"/>
                <a:gd name="T10" fmla="*/ 144 w 601"/>
                <a:gd name="T11" fmla="*/ 140 h 150"/>
                <a:gd name="T12" fmla="*/ 199 w 601"/>
                <a:gd name="T13" fmla="*/ 146 h 150"/>
                <a:gd name="T14" fmla="*/ 265 w 601"/>
                <a:gd name="T15" fmla="*/ 149 h 150"/>
                <a:gd name="T16" fmla="*/ 337 w 601"/>
                <a:gd name="T17" fmla="*/ 149 h 150"/>
                <a:gd name="T18" fmla="*/ 402 w 601"/>
                <a:gd name="T19" fmla="*/ 146 h 150"/>
                <a:gd name="T20" fmla="*/ 458 w 601"/>
                <a:gd name="T21" fmla="*/ 140 h 150"/>
                <a:gd name="T22" fmla="*/ 505 w 601"/>
                <a:gd name="T23" fmla="*/ 131 h 150"/>
                <a:gd name="T24" fmla="*/ 542 w 601"/>
                <a:gd name="T25" fmla="*/ 121 h 150"/>
                <a:gd name="T26" fmla="*/ 571 w 601"/>
                <a:gd name="T27" fmla="*/ 111 h 150"/>
                <a:gd name="T28" fmla="*/ 591 w 601"/>
                <a:gd name="T29" fmla="*/ 101 h 150"/>
                <a:gd name="T30" fmla="*/ 600 w 601"/>
                <a:gd name="T31" fmla="*/ 93 h 150"/>
                <a:gd name="T32" fmla="*/ 601 w 601"/>
                <a:gd name="T33" fmla="*/ 87 h 150"/>
                <a:gd name="T34" fmla="*/ 600 w 601"/>
                <a:gd name="T35" fmla="*/ 82 h 150"/>
                <a:gd name="T36" fmla="*/ 599 w 601"/>
                <a:gd name="T37" fmla="*/ 79 h 150"/>
                <a:gd name="T38" fmla="*/ 596 w 601"/>
                <a:gd name="T39" fmla="*/ 71 h 150"/>
                <a:gd name="T40" fmla="*/ 583 w 601"/>
                <a:gd name="T41" fmla="*/ 56 h 150"/>
                <a:gd name="T42" fmla="*/ 564 w 601"/>
                <a:gd name="T43" fmla="*/ 43 h 150"/>
                <a:gd name="T44" fmla="*/ 540 w 601"/>
                <a:gd name="T45" fmla="*/ 32 h 150"/>
                <a:gd name="T46" fmla="*/ 525 w 601"/>
                <a:gd name="T47" fmla="*/ 27 h 150"/>
                <a:gd name="T48" fmla="*/ 523 w 601"/>
                <a:gd name="T49" fmla="*/ 27 h 150"/>
                <a:gd name="T50" fmla="*/ 495 w 601"/>
                <a:gd name="T51" fmla="*/ 19 h 150"/>
                <a:gd name="T52" fmla="*/ 443 w 601"/>
                <a:gd name="T53" fmla="*/ 10 h 150"/>
                <a:gd name="T54" fmla="*/ 387 w 601"/>
                <a:gd name="T55" fmla="*/ 3 h 150"/>
                <a:gd name="T56" fmla="*/ 334 w 601"/>
                <a:gd name="T57" fmla="*/ 0 h 150"/>
                <a:gd name="T58" fmla="*/ 305 w 601"/>
                <a:gd name="T59" fmla="*/ 0 h 150"/>
                <a:gd name="T60" fmla="*/ 257 w 601"/>
                <a:gd name="T61" fmla="*/ 0 h 150"/>
                <a:gd name="T62" fmla="*/ 184 w 601"/>
                <a:gd name="T63" fmla="*/ 7 h 150"/>
                <a:gd name="T64" fmla="*/ 135 w 601"/>
                <a:gd name="T65" fmla="*/ 13 h 150"/>
                <a:gd name="T66" fmla="*/ 88 w 601"/>
                <a:gd name="T67" fmla="*/ 24 h 150"/>
                <a:gd name="T68" fmla="*/ 48 w 601"/>
                <a:gd name="T69" fmla="*/ 38 h 150"/>
                <a:gd name="T70" fmla="*/ 24 w 601"/>
                <a:gd name="T71" fmla="*/ 51 h 150"/>
                <a:gd name="T72" fmla="*/ 13 w 601"/>
                <a:gd name="T73" fmla="*/ 60 h 150"/>
                <a:gd name="T74" fmla="*/ 4 w 601"/>
                <a:gd name="T75" fmla="*/ 71 h 150"/>
                <a:gd name="T76" fmla="*/ 0 w 601"/>
                <a:gd name="T77" fmla="*/ 8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1" h="150">
                  <a:moveTo>
                    <a:pt x="0" y="90"/>
                  </a:moveTo>
                  <a:lnTo>
                    <a:pt x="1" y="93"/>
                  </a:lnTo>
                  <a:lnTo>
                    <a:pt x="4" y="97"/>
                  </a:lnTo>
                  <a:lnTo>
                    <a:pt x="11" y="101"/>
                  </a:lnTo>
                  <a:lnTo>
                    <a:pt x="19" y="106"/>
                  </a:lnTo>
                  <a:lnTo>
                    <a:pt x="30" y="111"/>
                  </a:lnTo>
                  <a:lnTo>
                    <a:pt x="43" y="116"/>
                  </a:lnTo>
                  <a:lnTo>
                    <a:pt x="58" y="121"/>
                  </a:lnTo>
                  <a:lnTo>
                    <a:pt x="76" y="126"/>
                  </a:lnTo>
                  <a:lnTo>
                    <a:pt x="96" y="131"/>
                  </a:lnTo>
                  <a:lnTo>
                    <a:pt x="119" y="135"/>
                  </a:lnTo>
                  <a:lnTo>
                    <a:pt x="144" y="140"/>
                  </a:lnTo>
                  <a:lnTo>
                    <a:pt x="170" y="143"/>
                  </a:lnTo>
                  <a:lnTo>
                    <a:pt x="199" y="146"/>
                  </a:lnTo>
                  <a:lnTo>
                    <a:pt x="230" y="148"/>
                  </a:lnTo>
                  <a:lnTo>
                    <a:pt x="265" y="149"/>
                  </a:lnTo>
                  <a:lnTo>
                    <a:pt x="300" y="150"/>
                  </a:lnTo>
                  <a:lnTo>
                    <a:pt x="337" y="149"/>
                  </a:lnTo>
                  <a:lnTo>
                    <a:pt x="370" y="148"/>
                  </a:lnTo>
                  <a:lnTo>
                    <a:pt x="402" y="146"/>
                  </a:lnTo>
                  <a:lnTo>
                    <a:pt x="431" y="143"/>
                  </a:lnTo>
                  <a:lnTo>
                    <a:pt x="458" y="140"/>
                  </a:lnTo>
                  <a:lnTo>
                    <a:pt x="482" y="135"/>
                  </a:lnTo>
                  <a:lnTo>
                    <a:pt x="505" y="131"/>
                  </a:lnTo>
                  <a:lnTo>
                    <a:pt x="525" y="126"/>
                  </a:lnTo>
                  <a:lnTo>
                    <a:pt x="542" y="121"/>
                  </a:lnTo>
                  <a:lnTo>
                    <a:pt x="559" y="116"/>
                  </a:lnTo>
                  <a:lnTo>
                    <a:pt x="571" y="111"/>
                  </a:lnTo>
                  <a:lnTo>
                    <a:pt x="582" y="106"/>
                  </a:lnTo>
                  <a:lnTo>
                    <a:pt x="591" y="101"/>
                  </a:lnTo>
                  <a:lnTo>
                    <a:pt x="596" y="97"/>
                  </a:lnTo>
                  <a:lnTo>
                    <a:pt x="600" y="93"/>
                  </a:lnTo>
                  <a:lnTo>
                    <a:pt x="601" y="90"/>
                  </a:lnTo>
                  <a:lnTo>
                    <a:pt x="601" y="87"/>
                  </a:lnTo>
                  <a:lnTo>
                    <a:pt x="600" y="84"/>
                  </a:lnTo>
                  <a:lnTo>
                    <a:pt x="600" y="82"/>
                  </a:lnTo>
                  <a:lnTo>
                    <a:pt x="600" y="81"/>
                  </a:lnTo>
                  <a:lnTo>
                    <a:pt x="599" y="79"/>
                  </a:lnTo>
                  <a:lnTo>
                    <a:pt x="599" y="78"/>
                  </a:lnTo>
                  <a:lnTo>
                    <a:pt x="596" y="71"/>
                  </a:lnTo>
                  <a:lnTo>
                    <a:pt x="591" y="63"/>
                  </a:lnTo>
                  <a:lnTo>
                    <a:pt x="583" y="56"/>
                  </a:lnTo>
                  <a:lnTo>
                    <a:pt x="575" y="49"/>
                  </a:lnTo>
                  <a:lnTo>
                    <a:pt x="564" y="43"/>
                  </a:lnTo>
                  <a:lnTo>
                    <a:pt x="553" y="38"/>
                  </a:lnTo>
                  <a:lnTo>
                    <a:pt x="540" y="32"/>
                  </a:lnTo>
                  <a:lnTo>
                    <a:pt x="525" y="28"/>
                  </a:lnTo>
                  <a:lnTo>
                    <a:pt x="525" y="27"/>
                  </a:lnTo>
                  <a:lnTo>
                    <a:pt x="525" y="27"/>
                  </a:lnTo>
                  <a:lnTo>
                    <a:pt x="523" y="27"/>
                  </a:lnTo>
                  <a:lnTo>
                    <a:pt x="520" y="26"/>
                  </a:lnTo>
                  <a:lnTo>
                    <a:pt x="495" y="19"/>
                  </a:lnTo>
                  <a:lnTo>
                    <a:pt x="470" y="14"/>
                  </a:lnTo>
                  <a:lnTo>
                    <a:pt x="443" y="10"/>
                  </a:lnTo>
                  <a:lnTo>
                    <a:pt x="415" y="5"/>
                  </a:lnTo>
                  <a:lnTo>
                    <a:pt x="387" y="3"/>
                  </a:lnTo>
                  <a:lnTo>
                    <a:pt x="360" y="1"/>
                  </a:lnTo>
                  <a:lnTo>
                    <a:pt x="334" y="0"/>
                  </a:lnTo>
                  <a:lnTo>
                    <a:pt x="311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57" y="0"/>
                  </a:lnTo>
                  <a:lnTo>
                    <a:pt x="209" y="3"/>
                  </a:lnTo>
                  <a:lnTo>
                    <a:pt x="184" y="7"/>
                  </a:lnTo>
                  <a:lnTo>
                    <a:pt x="160" y="10"/>
                  </a:lnTo>
                  <a:lnTo>
                    <a:pt x="135" y="13"/>
                  </a:lnTo>
                  <a:lnTo>
                    <a:pt x="110" y="18"/>
                  </a:lnTo>
                  <a:lnTo>
                    <a:pt x="88" y="24"/>
                  </a:lnTo>
                  <a:lnTo>
                    <a:pt x="67" y="30"/>
                  </a:lnTo>
                  <a:lnTo>
                    <a:pt x="48" y="38"/>
                  </a:lnTo>
                  <a:lnTo>
                    <a:pt x="32" y="45"/>
                  </a:lnTo>
                  <a:lnTo>
                    <a:pt x="24" y="51"/>
                  </a:lnTo>
                  <a:lnTo>
                    <a:pt x="18" y="55"/>
                  </a:lnTo>
                  <a:lnTo>
                    <a:pt x="13" y="60"/>
                  </a:lnTo>
                  <a:lnTo>
                    <a:pt x="8" y="66"/>
                  </a:lnTo>
                  <a:lnTo>
                    <a:pt x="4" y="71"/>
                  </a:lnTo>
                  <a:lnTo>
                    <a:pt x="2" y="77"/>
                  </a:lnTo>
                  <a:lnTo>
                    <a:pt x="0" y="84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7" name="Freeform 458"/>
            <p:cNvSpPr>
              <a:spLocks/>
            </p:cNvSpPr>
            <p:nvPr/>
          </p:nvSpPr>
          <p:spPr bwMode="auto">
            <a:xfrm>
              <a:off x="2598738" y="1420813"/>
              <a:ext cx="190500" cy="39688"/>
            </a:xfrm>
            <a:custGeom>
              <a:avLst/>
              <a:gdLst>
                <a:gd name="T0" fmla="*/ 333 w 602"/>
                <a:gd name="T1" fmla="*/ 125 h 125"/>
                <a:gd name="T2" fmla="*/ 393 w 602"/>
                <a:gd name="T3" fmla="*/ 122 h 125"/>
                <a:gd name="T4" fmla="*/ 448 w 602"/>
                <a:gd name="T5" fmla="*/ 116 h 125"/>
                <a:gd name="T6" fmla="*/ 495 w 602"/>
                <a:gd name="T7" fmla="*/ 108 h 125"/>
                <a:gd name="T8" fmla="*/ 536 w 602"/>
                <a:gd name="T9" fmla="*/ 99 h 125"/>
                <a:gd name="T10" fmla="*/ 567 w 602"/>
                <a:gd name="T11" fmla="*/ 89 h 125"/>
                <a:gd name="T12" fmla="*/ 589 w 602"/>
                <a:gd name="T13" fmla="*/ 79 h 125"/>
                <a:gd name="T14" fmla="*/ 599 w 602"/>
                <a:gd name="T15" fmla="*/ 72 h 125"/>
                <a:gd name="T16" fmla="*/ 602 w 602"/>
                <a:gd name="T17" fmla="*/ 67 h 125"/>
                <a:gd name="T18" fmla="*/ 602 w 602"/>
                <a:gd name="T19" fmla="*/ 0 h 125"/>
                <a:gd name="T20" fmla="*/ 573 w 602"/>
                <a:gd name="T21" fmla="*/ 13 h 125"/>
                <a:gd name="T22" fmla="*/ 537 w 602"/>
                <a:gd name="T23" fmla="*/ 24 h 125"/>
                <a:gd name="T24" fmla="*/ 497 w 602"/>
                <a:gd name="T25" fmla="*/ 34 h 125"/>
                <a:gd name="T26" fmla="*/ 454 w 602"/>
                <a:gd name="T27" fmla="*/ 40 h 125"/>
                <a:gd name="T28" fmla="*/ 369 w 602"/>
                <a:gd name="T29" fmla="*/ 48 h 125"/>
                <a:gd name="T30" fmla="*/ 302 w 602"/>
                <a:gd name="T31" fmla="*/ 50 h 125"/>
                <a:gd name="T32" fmla="*/ 233 w 602"/>
                <a:gd name="T33" fmla="*/ 48 h 125"/>
                <a:gd name="T34" fmla="*/ 148 w 602"/>
                <a:gd name="T35" fmla="*/ 40 h 125"/>
                <a:gd name="T36" fmla="*/ 106 w 602"/>
                <a:gd name="T37" fmla="*/ 34 h 125"/>
                <a:gd name="T38" fmla="*/ 66 w 602"/>
                <a:gd name="T39" fmla="*/ 25 h 125"/>
                <a:gd name="T40" fmla="*/ 29 w 602"/>
                <a:gd name="T41" fmla="*/ 13 h 125"/>
                <a:gd name="T42" fmla="*/ 0 w 602"/>
                <a:gd name="T43" fmla="*/ 0 h 125"/>
                <a:gd name="T44" fmla="*/ 0 w 602"/>
                <a:gd name="T45" fmla="*/ 67 h 125"/>
                <a:gd name="T46" fmla="*/ 4 w 602"/>
                <a:gd name="T47" fmla="*/ 72 h 125"/>
                <a:gd name="T48" fmla="*/ 13 w 602"/>
                <a:gd name="T49" fmla="*/ 79 h 125"/>
                <a:gd name="T50" fmla="*/ 36 w 602"/>
                <a:gd name="T51" fmla="*/ 89 h 125"/>
                <a:gd name="T52" fmla="*/ 67 w 602"/>
                <a:gd name="T53" fmla="*/ 99 h 125"/>
                <a:gd name="T54" fmla="*/ 108 w 602"/>
                <a:gd name="T55" fmla="*/ 108 h 125"/>
                <a:gd name="T56" fmla="*/ 155 w 602"/>
                <a:gd name="T57" fmla="*/ 116 h 125"/>
                <a:gd name="T58" fmla="*/ 210 w 602"/>
                <a:gd name="T59" fmla="*/ 122 h 125"/>
                <a:gd name="T60" fmla="*/ 270 w 602"/>
                <a:gd name="T61" fmla="*/ 125 h 125"/>
                <a:gd name="T62" fmla="*/ 302 w 602"/>
                <a:gd name="T6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302" y="125"/>
                  </a:moveTo>
                  <a:lnTo>
                    <a:pt x="333" y="125"/>
                  </a:lnTo>
                  <a:lnTo>
                    <a:pt x="364" y="124"/>
                  </a:lnTo>
                  <a:lnTo>
                    <a:pt x="393" y="122"/>
                  </a:lnTo>
                  <a:lnTo>
                    <a:pt x="421" y="118"/>
                  </a:lnTo>
                  <a:lnTo>
                    <a:pt x="448" y="116"/>
                  </a:lnTo>
                  <a:lnTo>
                    <a:pt x="472" y="112"/>
                  </a:lnTo>
                  <a:lnTo>
                    <a:pt x="495" y="108"/>
                  </a:lnTo>
                  <a:lnTo>
                    <a:pt x="516" y="103"/>
                  </a:lnTo>
                  <a:lnTo>
                    <a:pt x="536" y="99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4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2"/>
                  </a:lnTo>
                  <a:lnTo>
                    <a:pt x="601" y="69"/>
                  </a:lnTo>
                  <a:lnTo>
                    <a:pt x="602" y="67"/>
                  </a:lnTo>
                  <a:lnTo>
                    <a:pt x="602" y="65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3"/>
                  </a:lnTo>
                  <a:lnTo>
                    <a:pt x="556" y="20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4"/>
                  </a:lnTo>
                  <a:lnTo>
                    <a:pt x="476" y="37"/>
                  </a:lnTo>
                  <a:lnTo>
                    <a:pt x="454" y="40"/>
                  </a:lnTo>
                  <a:lnTo>
                    <a:pt x="410" y="44"/>
                  </a:lnTo>
                  <a:lnTo>
                    <a:pt x="369" y="48"/>
                  </a:lnTo>
                  <a:lnTo>
                    <a:pt x="332" y="50"/>
                  </a:lnTo>
                  <a:lnTo>
                    <a:pt x="302" y="50"/>
                  </a:lnTo>
                  <a:lnTo>
                    <a:pt x="271" y="50"/>
                  </a:lnTo>
                  <a:lnTo>
                    <a:pt x="233" y="48"/>
                  </a:lnTo>
                  <a:lnTo>
                    <a:pt x="192" y="44"/>
                  </a:lnTo>
                  <a:lnTo>
                    <a:pt x="148" y="40"/>
                  </a:lnTo>
                  <a:lnTo>
                    <a:pt x="127" y="37"/>
                  </a:lnTo>
                  <a:lnTo>
                    <a:pt x="106" y="34"/>
                  </a:lnTo>
                  <a:lnTo>
                    <a:pt x="85" y="29"/>
                  </a:lnTo>
                  <a:lnTo>
                    <a:pt x="66" y="25"/>
                  </a:lnTo>
                  <a:lnTo>
                    <a:pt x="47" y="20"/>
                  </a:lnTo>
                  <a:lnTo>
                    <a:pt x="29" y="13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9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4"/>
                  </a:lnTo>
                  <a:lnTo>
                    <a:pt x="36" y="89"/>
                  </a:lnTo>
                  <a:lnTo>
                    <a:pt x="50" y="95"/>
                  </a:lnTo>
                  <a:lnTo>
                    <a:pt x="67" y="99"/>
                  </a:lnTo>
                  <a:lnTo>
                    <a:pt x="86" y="103"/>
                  </a:lnTo>
                  <a:lnTo>
                    <a:pt x="108" y="108"/>
                  </a:lnTo>
                  <a:lnTo>
                    <a:pt x="130" y="112"/>
                  </a:lnTo>
                  <a:lnTo>
                    <a:pt x="155" y="116"/>
                  </a:lnTo>
                  <a:lnTo>
                    <a:pt x="182" y="120"/>
                  </a:lnTo>
                  <a:lnTo>
                    <a:pt x="210" y="122"/>
                  </a:lnTo>
                  <a:lnTo>
                    <a:pt x="240" y="124"/>
                  </a:lnTo>
                  <a:lnTo>
                    <a:pt x="270" y="125"/>
                  </a:lnTo>
                  <a:lnTo>
                    <a:pt x="302" y="125"/>
                  </a:lnTo>
                  <a:lnTo>
                    <a:pt x="302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8" name="Freeform 459"/>
            <p:cNvSpPr>
              <a:spLocks/>
            </p:cNvSpPr>
            <p:nvPr/>
          </p:nvSpPr>
          <p:spPr bwMode="auto">
            <a:xfrm>
              <a:off x="2598738" y="1454150"/>
              <a:ext cx="190500" cy="39688"/>
            </a:xfrm>
            <a:custGeom>
              <a:avLst/>
              <a:gdLst>
                <a:gd name="T0" fmla="*/ 302 w 602"/>
                <a:gd name="T1" fmla="*/ 124 h 124"/>
                <a:gd name="T2" fmla="*/ 333 w 602"/>
                <a:gd name="T3" fmla="*/ 124 h 124"/>
                <a:gd name="T4" fmla="*/ 364 w 602"/>
                <a:gd name="T5" fmla="*/ 123 h 124"/>
                <a:gd name="T6" fmla="*/ 393 w 602"/>
                <a:gd name="T7" fmla="*/ 121 h 124"/>
                <a:gd name="T8" fmla="*/ 421 w 602"/>
                <a:gd name="T9" fmla="*/ 119 h 124"/>
                <a:gd name="T10" fmla="*/ 448 w 602"/>
                <a:gd name="T11" fmla="*/ 115 h 124"/>
                <a:gd name="T12" fmla="*/ 472 w 602"/>
                <a:gd name="T13" fmla="*/ 111 h 124"/>
                <a:gd name="T14" fmla="*/ 495 w 602"/>
                <a:gd name="T15" fmla="*/ 108 h 124"/>
                <a:gd name="T16" fmla="*/ 516 w 602"/>
                <a:gd name="T17" fmla="*/ 104 h 124"/>
                <a:gd name="T18" fmla="*/ 536 w 602"/>
                <a:gd name="T19" fmla="*/ 98 h 124"/>
                <a:gd name="T20" fmla="*/ 553 w 602"/>
                <a:gd name="T21" fmla="*/ 94 h 124"/>
                <a:gd name="T22" fmla="*/ 567 w 602"/>
                <a:gd name="T23" fmla="*/ 89 h 124"/>
                <a:gd name="T24" fmla="*/ 580 w 602"/>
                <a:gd name="T25" fmla="*/ 83 h 124"/>
                <a:gd name="T26" fmla="*/ 589 w 602"/>
                <a:gd name="T27" fmla="*/ 79 h 124"/>
                <a:gd name="T28" fmla="*/ 597 w 602"/>
                <a:gd name="T29" fmla="*/ 74 h 124"/>
                <a:gd name="T30" fmla="*/ 599 w 602"/>
                <a:gd name="T31" fmla="*/ 71 h 124"/>
                <a:gd name="T32" fmla="*/ 601 w 602"/>
                <a:gd name="T33" fmla="*/ 69 h 124"/>
                <a:gd name="T34" fmla="*/ 602 w 602"/>
                <a:gd name="T35" fmla="*/ 66 h 124"/>
                <a:gd name="T36" fmla="*/ 602 w 602"/>
                <a:gd name="T37" fmla="*/ 64 h 124"/>
                <a:gd name="T38" fmla="*/ 602 w 602"/>
                <a:gd name="T39" fmla="*/ 0 h 124"/>
                <a:gd name="T40" fmla="*/ 589 w 602"/>
                <a:gd name="T41" fmla="*/ 7 h 124"/>
                <a:gd name="T42" fmla="*/ 573 w 602"/>
                <a:gd name="T43" fmla="*/ 14 h 124"/>
                <a:gd name="T44" fmla="*/ 556 w 602"/>
                <a:gd name="T45" fmla="*/ 19 h 124"/>
                <a:gd name="T46" fmla="*/ 537 w 602"/>
                <a:gd name="T47" fmla="*/ 24 h 124"/>
                <a:gd name="T48" fmla="*/ 517 w 602"/>
                <a:gd name="T49" fmla="*/ 29 h 124"/>
                <a:gd name="T50" fmla="*/ 497 w 602"/>
                <a:gd name="T51" fmla="*/ 33 h 124"/>
                <a:gd name="T52" fmla="*/ 476 w 602"/>
                <a:gd name="T53" fmla="*/ 36 h 124"/>
                <a:gd name="T54" fmla="*/ 454 w 602"/>
                <a:gd name="T55" fmla="*/ 39 h 124"/>
                <a:gd name="T56" fmla="*/ 410 w 602"/>
                <a:gd name="T57" fmla="*/ 44 h 124"/>
                <a:gd name="T58" fmla="*/ 369 w 602"/>
                <a:gd name="T59" fmla="*/ 47 h 124"/>
                <a:gd name="T60" fmla="*/ 332 w 602"/>
                <a:gd name="T61" fmla="*/ 49 h 124"/>
                <a:gd name="T62" fmla="*/ 302 w 602"/>
                <a:gd name="T63" fmla="*/ 49 h 124"/>
                <a:gd name="T64" fmla="*/ 271 w 602"/>
                <a:gd name="T65" fmla="*/ 49 h 124"/>
                <a:gd name="T66" fmla="*/ 233 w 602"/>
                <a:gd name="T67" fmla="*/ 47 h 124"/>
                <a:gd name="T68" fmla="*/ 192 w 602"/>
                <a:gd name="T69" fmla="*/ 44 h 124"/>
                <a:gd name="T70" fmla="*/ 148 w 602"/>
                <a:gd name="T71" fmla="*/ 39 h 124"/>
                <a:gd name="T72" fmla="*/ 127 w 602"/>
                <a:gd name="T73" fmla="*/ 36 h 124"/>
                <a:gd name="T74" fmla="*/ 106 w 602"/>
                <a:gd name="T75" fmla="*/ 33 h 124"/>
                <a:gd name="T76" fmla="*/ 85 w 602"/>
                <a:gd name="T77" fmla="*/ 29 h 124"/>
                <a:gd name="T78" fmla="*/ 66 w 602"/>
                <a:gd name="T79" fmla="*/ 24 h 124"/>
                <a:gd name="T80" fmla="*/ 47 w 602"/>
                <a:gd name="T81" fmla="*/ 19 h 124"/>
                <a:gd name="T82" fmla="*/ 29 w 602"/>
                <a:gd name="T83" fmla="*/ 14 h 124"/>
                <a:gd name="T84" fmla="*/ 14 w 602"/>
                <a:gd name="T85" fmla="*/ 7 h 124"/>
                <a:gd name="T86" fmla="*/ 0 w 602"/>
                <a:gd name="T87" fmla="*/ 0 h 124"/>
                <a:gd name="T88" fmla="*/ 0 w 602"/>
                <a:gd name="T89" fmla="*/ 64 h 124"/>
                <a:gd name="T90" fmla="*/ 0 w 602"/>
                <a:gd name="T91" fmla="*/ 66 h 124"/>
                <a:gd name="T92" fmla="*/ 2 w 602"/>
                <a:gd name="T93" fmla="*/ 69 h 124"/>
                <a:gd name="T94" fmla="*/ 4 w 602"/>
                <a:gd name="T95" fmla="*/ 71 h 124"/>
                <a:gd name="T96" fmla="*/ 6 w 602"/>
                <a:gd name="T97" fmla="*/ 74 h 124"/>
                <a:gd name="T98" fmla="*/ 13 w 602"/>
                <a:gd name="T99" fmla="*/ 79 h 124"/>
                <a:gd name="T100" fmla="*/ 23 w 602"/>
                <a:gd name="T101" fmla="*/ 83 h 124"/>
                <a:gd name="T102" fmla="*/ 36 w 602"/>
                <a:gd name="T103" fmla="*/ 89 h 124"/>
                <a:gd name="T104" fmla="*/ 50 w 602"/>
                <a:gd name="T105" fmla="*/ 94 h 124"/>
                <a:gd name="T106" fmla="*/ 67 w 602"/>
                <a:gd name="T107" fmla="*/ 98 h 124"/>
                <a:gd name="T108" fmla="*/ 86 w 602"/>
                <a:gd name="T109" fmla="*/ 104 h 124"/>
                <a:gd name="T110" fmla="*/ 108 w 602"/>
                <a:gd name="T111" fmla="*/ 108 h 124"/>
                <a:gd name="T112" fmla="*/ 130 w 602"/>
                <a:gd name="T113" fmla="*/ 111 h 124"/>
                <a:gd name="T114" fmla="*/ 155 w 602"/>
                <a:gd name="T115" fmla="*/ 115 h 124"/>
                <a:gd name="T116" fmla="*/ 182 w 602"/>
                <a:gd name="T117" fmla="*/ 119 h 124"/>
                <a:gd name="T118" fmla="*/ 210 w 602"/>
                <a:gd name="T119" fmla="*/ 121 h 124"/>
                <a:gd name="T120" fmla="*/ 240 w 602"/>
                <a:gd name="T121" fmla="*/ 123 h 124"/>
                <a:gd name="T122" fmla="*/ 270 w 602"/>
                <a:gd name="T123" fmla="*/ 124 h 124"/>
                <a:gd name="T124" fmla="*/ 302 w 602"/>
                <a:gd name="T12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2" h="124">
                  <a:moveTo>
                    <a:pt x="302" y="124"/>
                  </a:moveTo>
                  <a:lnTo>
                    <a:pt x="333" y="124"/>
                  </a:lnTo>
                  <a:lnTo>
                    <a:pt x="364" y="123"/>
                  </a:lnTo>
                  <a:lnTo>
                    <a:pt x="393" y="121"/>
                  </a:lnTo>
                  <a:lnTo>
                    <a:pt x="421" y="119"/>
                  </a:lnTo>
                  <a:lnTo>
                    <a:pt x="448" y="115"/>
                  </a:lnTo>
                  <a:lnTo>
                    <a:pt x="472" y="111"/>
                  </a:lnTo>
                  <a:lnTo>
                    <a:pt x="495" y="108"/>
                  </a:lnTo>
                  <a:lnTo>
                    <a:pt x="516" y="104"/>
                  </a:lnTo>
                  <a:lnTo>
                    <a:pt x="536" y="98"/>
                  </a:lnTo>
                  <a:lnTo>
                    <a:pt x="553" y="94"/>
                  </a:lnTo>
                  <a:lnTo>
                    <a:pt x="567" y="89"/>
                  </a:lnTo>
                  <a:lnTo>
                    <a:pt x="580" y="83"/>
                  </a:lnTo>
                  <a:lnTo>
                    <a:pt x="589" y="79"/>
                  </a:lnTo>
                  <a:lnTo>
                    <a:pt x="597" y="74"/>
                  </a:lnTo>
                  <a:lnTo>
                    <a:pt x="599" y="71"/>
                  </a:lnTo>
                  <a:lnTo>
                    <a:pt x="601" y="69"/>
                  </a:lnTo>
                  <a:lnTo>
                    <a:pt x="602" y="66"/>
                  </a:lnTo>
                  <a:lnTo>
                    <a:pt x="602" y="64"/>
                  </a:ln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4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4" y="71"/>
                  </a:lnTo>
                  <a:lnTo>
                    <a:pt x="6" y="74"/>
                  </a:lnTo>
                  <a:lnTo>
                    <a:pt x="13" y="79"/>
                  </a:lnTo>
                  <a:lnTo>
                    <a:pt x="23" y="83"/>
                  </a:lnTo>
                  <a:lnTo>
                    <a:pt x="36" y="89"/>
                  </a:lnTo>
                  <a:lnTo>
                    <a:pt x="50" y="94"/>
                  </a:lnTo>
                  <a:lnTo>
                    <a:pt x="67" y="98"/>
                  </a:lnTo>
                  <a:lnTo>
                    <a:pt x="86" y="104"/>
                  </a:lnTo>
                  <a:lnTo>
                    <a:pt x="108" y="108"/>
                  </a:lnTo>
                  <a:lnTo>
                    <a:pt x="130" y="111"/>
                  </a:lnTo>
                  <a:lnTo>
                    <a:pt x="155" y="115"/>
                  </a:lnTo>
                  <a:lnTo>
                    <a:pt x="182" y="119"/>
                  </a:lnTo>
                  <a:lnTo>
                    <a:pt x="210" y="121"/>
                  </a:lnTo>
                  <a:lnTo>
                    <a:pt x="240" y="123"/>
                  </a:lnTo>
                  <a:lnTo>
                    <a:pt x="270" y="124"/>
                  </a:lnTo>
                  <a:lnTo>
                    <a:pt x="302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9" name="Freeform 460"/>
            <p:cNvSpPr>
              <a:spLocks/>
            </p:cNvSpPr>
            <p:nvPr/>
          </p:nvSpPr>
          <p:spPr bwMode="auto">
            <a:xfrm>
              <a:off x="2598738" y="1385888"/>
              <a:ext cx="190500" cy="41275"/>
            </a:xfrm>
            <a:custGeom>
              <a:avLst/>
              <a:gdLst>
                <a:gd name="T0" fmla="*/ 333 w 602"/>
                <a:gd name="T1" fmla="*/ 126 h 127"/>
                <a:gd name="T2" fmla="*/ 393 w 602"/>
                <a:gd name="T3" fmla="*/ 124 h 127"/>
                <a:gd name="T4" fmla="*/ 448 w 602"/>
                <a:gd name="T5" fmla="*/ 117 h 127"/>
                <a:gd name="T6" fmla="*/ 495 w 602"/>
                <a:gd name="T7" fmla="*/ 110 h 127"/>
                <a:gd name="T8" fmla="*/ 536 w 602"/>
                <a:gd name="T9" fmla="*/ 101 h 127"/>
                <a:gd name="T10" fmla="*/ 567 w 602"/>
                <a:gd name="T11" fmla="*/ 91 h 127"/>
                <a:gd name="T12" fmla="*/ 589 w 602"/>
                <a:gd name="T13" fmla="*/ 81 h 127"/>
                <a:gd name="T14" fmla="*/ 599 w 602"/>
                <a:gd name="T15" fmla="*/ 73 h 127"/>
                <a:gd name="T16" fmla="*/ 602 w 602"/>
                <a:gd name="T17" fmla="*/ 69 h 127"/>
                <a:gd name="T18" fmla="*/ 602 w 602"/>
                <a:gd name="T19" fmla="*/ 0 h 127"/>
                <a:gd name="T20" fmla="*/ 576 w 602"/>
                <a:gd name="T21" fmla="*/ 13 h 127"/>
                <a:gd name="T22" fmla="*/ 543 w 602"/>
                <a:gd name="T23" fmla="*/ 24 h 127"/>
                <a:gd name="T24" fmla="*/ 506 w 602"/>
                <a:gd name="T25" fmla="*/ 32 h 127"/>
                <a:gd name="T26" fmla="*/ 466 w 602"/>
                <a:gd name="T27" fmla="*/ 40 h 127"/>
                <a:gd name="T28" fmla="*/ 381 w 602"/>
                <a:gd name="T29" fmla="*/ 48 h 127"/>
                <a:gd name="T30" fmla="*/ 302 w 602"/>
                <a:gd name="T31" fmla="*/ 52 h 127"/>
                <a:gd name="T32" fmla="*/ 221 w 602"/>
                <a:gd name="T33" fmla="*/ 48 h 127"/>
                <a:gd name="T34" fmla="*/ 137 w 602"/>
                <a:gd name="T35" fmla="*/ 40 h 127"/>
                <a:gd name="T36" fmla="*/ 97 w 602"/>
                <a:gd name="T37" fmla="*/ 32 h 127"/>
                <a:gd name="T38" fmla="*/ 59 w 602"/>
                <a:gd name="T39" fmla="*/ 24 h 127"/>
                <a:gd name="T40" fmla="*/ 27 w 602"/>
                <a:gd name="T41" fmla="*/ 13 h 127"/>
                <a:gd name="T42" fmla="*/ 0 w 602"/>
                <a:gd name="T43" fmla="*/ 1 h 127"/>
                <a:gd name="T44" fmla="*/ 0 w 602"/>
                <a:gd name="T45" fmla="*/ 69 h 127"/>
                <a:gd name="T46" fmla="*/ 4 w 602"/>
                <a:gd name="T47" fmla="*/ 73 h 127"/>
                <a:gd name="T48" fmla="*/ 13 w 602"/>
                <a:gd name="T49" fmla="*/ 81 h 127"/>
                <a:gd name="T50" fmla="*/ 36 w 602"/>
                <a:gd name="T51" fmla="*/ 91 h 127"/>
                <a:gd name="T52" fmla="*/ 67 w 602"/>
                <a:gd name="T53" fmla="*/ 101 h 127"/>
                <a:gd name="T54" fmla="*/ 108 w 602"/>
                <a:gd name="T55" fmla="*/ 110 h 127"/>
                <a:gd name="T56" fmla="*/ 155 w 602"/>
                <a:gd name="T57" fmla="*/ 117 h 127"/>
                <a:gd name="T58" fmla="*/ 210 w 602"/>
                <a:gd name="T59" fmla="*/ 124 h 127"/>
                <a:gd name="T60" fmla="*/ 270 w 602"/>
                <a:gd name="T61" fmla="*/ 127 h 127"/>
                <a:gd name="T62" fmla="*/ 302 w 602"/>
                <a:gd name="T6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7">
                  <a:moveTo>
                    <a:pt x="302" y="127"/>
                  </a:moveTo>
                  <a:lnTo>
                    <a:pt x="333" y="126"/>
                  </a:lnTo>
                  <a:lnTo>
                    <a:pt x="364" y="125"/>
                  </a:lnTo>
                  <a:lnTo>
                    <a:pt x="393" y="124"/>
                  </a:lnTo>
                  <a:lnTo>
                    <a:pt x="421" y="120"/>
                  </a:lnTo>
                  <a:lnTo>
                    <a:pt x="448" y="117"/>
                  </a:lnTo>
                  <a:lnTo>
                    <a:pt x="472" y="114"/>
                  </a:lnTo>
                  <a:lnTo>
                    <a:pt x="495" y="110"/>
                  </a:lnTo>
                  <a:lnTo>
                    <a:pt x="516" y="105"/>
                  </a:lnTo>
                  <a:lnTo>
                    <a:pt x="536" y="101"/>
                  </a:lnTo>
                  <a:lnTo>
                    <a:pt x="553" y="96"/>
                  </a:lnTo>
                  <a:lnTo>
                    <a:pt x="567" y="91"/>
                  </a:lnTo>
                  <a:lnTo>
                    <a:pt x="580" y="86"/>
                  </a:lnTo>
                  <a:lnTo>
                    <a:pt x="589" y="81"/>
                  </a:lnTo>
                  <a:lnTo>
                    <a:pt x="597" y="76"/>
                  </a:lnTo>
                  <a:lnTo>
                    <a:pt x="599" y="73"/>
                  </a:lnTo>
                  <a:lnTo>
                    <a:pt x="601" y="71"/>
                  </a:lnTo>
                  <a:lnTo>
                    <a:pt x="602" y="69"/>
                  </a:lnTo>
                  <a:lnTo>
                    <a:pt x="602" y="67"/>
                  </a:lnTo>
                  <a:lnTo>
                    <a:pt x="602" y="0"/>
                  </a:lnTo>
                  <a:lnTo>
                    <a:pt x="590" y="8"/>
                  </a:lnTo>
                  <a:lnTo>
                    <a:pt x="576" y="13"/>
                  </a:lnTo>
                  <a:lnTo>
                    <a:pt x="560" y="18"/>
                  </a:lnTo>
                  <a:lnTo>
                    <a:pt x="543" y="24"/>
                  </a:lnTo>
                  <a:lnTo>
                    <a:pt x="525" y="28"/>
                  </a:lnTo>
                  <a:lnTo>
                    <a:pt x="506" y="32"/>
                  </a:lnTo>
                  <a:lnTo>
                    <a:pt x="486" y="37"/>
                  </a:lnTo>
                  <a:lnTo>
                    <a:pt x="466" y="40"/>
                  </a:lnTo>
                  <a:lnTo>
                    <a:pt x="423" y="45"/>
                  </a:lnTo>
                  <a:lnTo>
                    <a:pt x="381" y="48"/>
                  </a:lnTo>
                  <a:lnTo>
                    <a:pt x="340" y="51"/>
                  </a:lnTo>
                  <a:lnTo>
                    <a:pt x="302" y="52"/>
                  </a:lnTo>
                  <a:lnTo>
                    <a:pt x="263" y="51"/>
                  </a:lnTo>
                  <a:lnTo>
                    <a:pt x="221" y="48"/>
                  </a:lnTo>
                  <a:lnTo>
                    <a:pt x="180" y="45"/>
                  </a:lnTo>
                  <a:lnTo>
                    <a:pt x="137" y="40"/>
                  </a:lnTo>
                  <a:lnTo>
                    <a:pt x="116" y="37"/>
                  </a:lnTo>
                  <a:lnTo>
                    <a:pt x="97" y="32"/>
                  </a:lnTo>
                  <a:lnTo>
                    <a:pt x="78" y="28"/>
                  </a:lnTo>
                  <a:lnTo>
                    <a:pt x="59" y="24"/>
                  </a:lnTo>
                  <a:lnTo>
                    <a:pt x="42" y="18"/>
                  </a:lnTo>
                  <a:lnTo>
                    <a:pt x="27" y="13"/>
                  </a:lnTo>
                  <a:lnTo>
                    <a:pt x="12" y="8"/>
                  </a:lnTo>
                  <a:lnTo>
                    <a:pt x="0" y="1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6" y="75"/>
                  </a:lnTo>
                  <a:lnTo>
                    <a:pt x="13" y="81"/>
                  </a:lnTo>
                  <a:lnTo>
                    <a:pt x="23" y="86"/>
                  </a:lnTo>
                  <a:lnTo>
                    <a:pt x="36" y="91"/>
                  </a:lnTo>
                  <a:lnTo>
                    <a:pt x="50" y="96"/>
                  </a:lnTo>
                  <a:lnTo>
                    <a:pt x="67" y="101"/>
                  </a:lnTo>
                  <a:lnTo>
                    <a:pt x="86" y="105"/>
                  </a:lnTo>
                  <a:lnTo>
                    <a:pt x="108" y="110"/>
                  </a:lnTo>
                  <a:lnTo>
                    <a:pt x="130" y="114"/>
                  </a:lnTo>
                  <a:lnTo>
                    <a:pt x="155" y="117"/>
                  </a:lnTo>
                  <a:lnTo>
                    <a:pt x="182" y="120"/>
                  </a:lnTo>
                  <a:lnTo>
                    <a:pt x="210" y="124"/>
                  </a:lnTo>
                  <a:lnTo>
                    <a:pt x="240" y="125"/>
                  </a:lnTo>
                  <a:lnTo>
                    <a:pt x="270" y="127"/>
                  </a:lnTo>
                  <a:lnTo>
                    <a:pt x="302" y="127"/>
                  </a:lnTo>
                  <a:lnTo>
                    <a:pt x="302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0" name="Freeform 461"/>
            <p:cNvSpPr>
              <a:spLocks/>
            </p:cNvSpPr>
            <p:nvPr/>
          </p:nvSpPr>
          <p:spPr bwMode="auto">
            <a:xfrm>
              <a:off x="2598738" y="1487488"/>
              <a:ext cx="190500" cy="39688"/>
            </a:xfrm>
            <a:custGeom>
              <a:avLst/>
              <a:gdLst>
                <a:gd name="T0" fmla="*/ 602 w 602"/>
                <a:gd name="T1" fmla="*/ 0 h 125"/>
                <a:gd name="T2" fmla="*/ 573 w 602"/>
                <a:gd name="T3" fmla="*/ 14 h 125"/>
                <a:gd name="T4" fmla="*/ 537 w 602"/>
                <a:gd name="T5" fmla="*/ 24 h 125"/>
                <a:gd name="T6" fmla="*/ 497 w 602"/>
                <a:gd name="T7" fmla="*/ 33 h 125"/>
                <a:gd name="T8" fmla="*/ 454 w 602"/>
                <a:gd name="T9" fmla="*/ 39 h 125"/>
                <a:gd name="T10" fmla="*/ 369 w 602"/>
                <a:gd name="T11" fmla="*/ 47 h 125"/>
                <a:gd name="T12" fmla="*/ 302 w 602"/>
                <a:gd name="T13" fmla="*/ 49 h 125"/>
                <a:gd name="T14" fmla="*/ 233 w 602"/>
                <a:gd name="T15" fmla="*/ 47 h 125"/>
                <a:gd name="T16" fmla="*/ 148 w 602"/>
                <a:gd name="T17" fmla="*/ 39 h 125"/>
                <a:gd name="T18" fmla="*/ 106 w 602"/>
                <a:gd name="T19" fmla="*/ 33 h 125"/>
                <a:gd name="T20" fmla="*/ 66 w 602"/>
                <a:gd name="T21" fmla="*/ 24 h 125"/>
                <a:gd name="T22" fmla="*/ 29 w 602"/>
                <a:gd name="T23" fmla="*/ 14 h 125"/>
                <a:gd name="T24" fmla="*/ 0 w 602"/>
                <a:gd name="T25" fmla="*/ 0 h 125"/>
                <a:gd name="T26" fmla="*/ 2 w 602"/>
                <a:gd name="T27" fmla="*/ 69 h 125"/>
                <a:gd name="T28" fmla="*/ 11 w 602"/>
                <a:gd name="T29" fmla="*/ 79 h 125"/>
                <a:gd name="T30" fmla="*/ 32 w 602"/>
                <a:gd name="T31" fmla="*/ 89 h 125"/>
                <a:gd name="T32" fmla="*/ 59 w 602"/>
                <a:gd name="T33" fmla="*/ 98 h 125"/>
                <a:gd name="T34" fmla="*/ 96 w 602"/>
                <a:gd name="T35" fmla="*/ 107 h 125"/>
                <a:gd name="T36" fmla="*/ 140 w 602"/>
                <a:gd name="T37" fmla="*/ 116 h 125"/>
                <a:gd name="T38" fmla="*/ 190 w 602"/>
                <a:gd name="T39" fmla="*/ 121 h 125"/>
                <a:gd name="T40" fmla="*/ 248 w 602"/>
                <a:gd name="T41" fmla="*/ 124 h 125"/>
                <a:gd name="T42" fmla="*/ 283 w 602"/>
                <a:gd name="T43" fmla="*/ 119 h 125"/>
                <a:gd name="T44" fmla="*/ 292 w 602"/>
                <a:gd name="T45" fmla="*/ 106 h 125"/>
                <a:gd name="T46" fmla="*/ 305 w 602"/>
                <a:gd name="T47" fmla="*/ 94 h 125"/>
                <a:gd name="T48" fmla="*/ 320 w 602"/>
                <a:gd name="T49" fmla="*/ 84 h 125"/>
                <a:gd name="T50" fmla="*/ 350 w 602"/>
                <a:gd name="T51" fmla="*/ 70 h 125"/>
                <a:gd name="T52" fmla="*/ 400 w 602"/>
                <a:gd name="T53" fmla="*/ 55 h 125"/>
                <a:gd name="T54" fmla="*/ 458 w 602"/>
                <a:gd name="T55" fmla="*/ 45 h 125"/>
                <a:gd name="T56" fmla="*/ 514 w 602"/>
                <a:gd name="T57" fmla="*/ 38 h 125"/>
                <a:gd name="T58" fmla="*/ 561 w 602"/>
                <a:gd name="T59" fmla="*/ 35 h 125"/>
                <a:gd name="T60" fmla="*/ 594 w 602"/>
                <a:gd name="T61" fmla="*/ 35 h 125"/>
                <a:gd name="T62" fmla="*/ 602 w 602"/>
                <a:gd name="T63" fmla="*/ 3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2" h="125">
                  <a:moveTo>
                    <a:pt x="602" y="34"/>
                  </a:moveTo>
                  <a:lnTo>
                    <a:pt x="602" y="0"/>
                  </a:lnTo>
                  <a:lnTo>
                    <a:pt x="589" y="7"/>
                  </a:lnTo>
                  <a:lnTo>
                    <a:pt x="573" y="14"/>
                  </a:lnTo>
                  <a:lnTo>
                    <a:pt x="556" y="19"/>
                  </a:lnTo>
                  <a:lnTo>
                    <a:pt x="537" y="24"/>
                  </a:lnTo>
                  <a:lnTo>
                    <a:pt x="517" y="29"/>
                  </a:lnTo>
                  <a:lnTo>
                    <a:pt x="497" y="33"/>
                  </a:lnTo>
                  <a:lnTo>
                    <a:pt x="476" y="36"/>
                  </a:lnTo>
                  <a:lnTo>
                    <a:pt x="454" y="39"/>
                  </a:lnTo>
                  <a:lnTo>
                    <a:pt x="410" y="45"/>
                  </a:lnTo>
                  <a:lnTo>
                    <a:pt x="369" y="47"/>
                  </a:lnTo>
                  <a:lnTo>
                    <a:pt x="332" y="49"/>
                  </a:lnTo>
                  <a:lnTo>
                    <a:pt x="302" y="49"/>
                  </a:lnTo>
                  <a:lnTo>
                    <a:pt x="271" y="49"/>
                  </a:lnTo>
                  <a:lnTo>
                    <a:pt x="233" y="47"/>
                  </a:lnTo>
                  <a:lnTo>
                    <a:pt x="192" y="45"/>
                  </a:lnTo>
                  <a:lnTo>
                    <a:pt x="148" y="39"/>
                  </a:lnTo>
                  <a:lnTo>
                    <a:pt x="127" y="36"/>
                  </a:lnTo>
                  <a:lnTo>
                    <a:pt x="106" y="33"/>
                  </a:lnTo>
                  <a:lnTo>
                    <a:pt x="85" y="29"/>
                  </a:lnTo>
                  <a:lnTo>
                    <a:pt x="66" y="24"/>
                  </a:lnTo>
                  <a:lnTo>
                    <a:pt x="47" y="19"/>
                  </a:lnTo>
                  <a:lnTo>
                    <a:pt x="29" y="14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64"/>
                  </a:lnTo>
                  <a:lnTo>
                    <a:pt x="2" y="69"/>
                  </a:lnTo>
                  <a:lnTo>
                    <a:pt x="6" y="74"/>
                  </a:lnTo>
                  <a:lnTo>
                    <a:pt x="11" y="79"/>
                  </a:lnTo>
                  <a:lnTo>
                    <a:pt x="20" y="83"/>
                  </a:lnTo>
                  <a:lnTo>
                    <a:pt x="32" y="89"/>
                  </a:lnTo>
                  <a:lnTo>
                    <a:pt x="44" y="94"/>
                  </a:lnTo>
                  <a:lnTo>
                    <a:pt x="59" y="98"/>
                  </a:lnTo>
                  <a:lnTo>
                    <a:pt x="77" y="103"/>
                  </a:lnTo>
                  <a:lnTo>
                    <a:pt x="96" y="107"/>
                  </a:lnTo>
                  <a:lnTo>
                    <a:pt x="117" y="111"/>
                  </a:lnTo>
                  <a:lnTo>
                    <a:pt x="140" y="116"/>
                  </a:lnTo>
                  <a:lnTo>
                    <a:pt x="165" y="118"/>
                  </a:lnTo>
                  <a:lnTo>
                    <a:pt x="190" y="121"/>
                  </a:lnTo>
                  <a:lnTo>
                    <a:pt x="218" y="123"/>
                  </a:lnTo>
                  <a:lnTo>
                    <a:pt x="248" y="124"/>
                  </a:lnTo>
                  <a:lnTo>
                    <a:pt x="278" y="125"/>
                  </a:lnTo>
                  <a:lnTo>
                    <a:pt x="283" y="119"/>
                  </a:lnTo>
                  <a:lnTo>
                    <a:pt x="287" y="112"/>
                  </a:lnTo>
                  <a:lnTo>
                    <a:pt x="292" y="106"/>
                  </a:lnTo>
                  <a:lnTo>
                    <a:pt x="298" y="101"/>
                  </a:lnTo>
                  <a:lnTo>
                    <a:pt x="305" y="94"/>
                  </a:lnTo>
                  <a:lnTo>
                    <a:pt x="313" y="89"/>
                  </a:lnTo>
                  <a:lnTo>
                    <a:pt x="320" y="84"/>
                  </a:lnTo>
                  <a:lnTo>
                    <a:pt x="330" y="79"/>
                  </a:lnTo>
                  <a:lnTo>
                    <a:pt x="350" y="70"/>
                  </a:lnTo>
                  <a:lnTo>
                    <a:pt x="374" y="62"/>
                  </a:lnTo>
                  <a:lnTo>
                    <a:pt x="400" y="55"/>
                  </a:lnTo>
                  <a:lnTo>
                    <a:pt x="429" y="49"/>
                  </a:lnTo>
                  <a:lnTo>
                    <a:pt x="458" y="45"/>
                  </a:lnTo>
                  <a:lnTo>
                    <a:pt x="486" y="40"/>
                  </a:lnTo>
                  <a:lnTo>
                    <a:pt x="514" y="38"/>
                  </a:lnTo>
                  <a:lnTo>
                    <a:pt x="539" y="36"/>
                  </a:lnTo>
                  <a:lnTo>
                    <a:pt x="561" y="35"/>
                  </a:lnTo>
                  <a:lnTo>
                    <a:pt x="580" y="35"/>
                  </a:lnTo>
                  <a:lnTo>
                    <a:pt x="594" y="35"/>
                  </a:lnTo>
                  <a:lnTo>
                    <a:pt x="602" y="34"/>
                  </a:lnTo>
                  <a:lnTo>
                    <a:pt x="60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1" name="Freeform 462"/>
            <p:cNvSpPr>
              <a:spLocks/>
            </p:cNvSpPr>
            <p:nvPr/>
          </p:nvSpPr>
          <p:spPr bwMode="auto">
            <a:xfrm>
              <a:off x="2598738" y="1520825"/>
              <a:ext cx="85725" cy="49213"/>
            </a:xfrm>
            <a:custGeom>
              <a:avLst/>
              <a:gdLst>
                <a:gd name="T0" fmla="*/ 0 w 271"/>
                <a:gd name="T1" fmla="*/ 63 h 153"/>
                <a:gd name="T2" fmla="*/ 0 w 271"/>
                <a:gd name="T3" fmla="*/ 69 h 153"/>
                <a:gd name="T4" fmla="*/ 3 w 271"/>
                <a:gd name="T5" fmla="*/ 75 h 153"/>
                <a:gd name="T6" fmla="*/ 5 w 271"/>
                <a:gd name="T7" fmla="*/ 80 h 153"/>
                <a:gd name="T8" fmla="*/ 7 w 271"/>
                <a:gd name="T9" fmla="*/ 86 h 153"/>
                <a:gd name="T10" fmla="*/ 11 w 271"/>
                <a:gd name="T11" fmla="*/ 90 h 153"/>
                <a:gd name="T12" fmla="*/ 15 w 271"/>
                <a:gd name="T13" fmla="*/ 95 h 153"/>
                <a:gd name="T14" fmla="*/ 21 w 271"/>
                <a:gd name="T15" fmla="*/ 100 h 153"/>
                <a:gd name="T16" fmla="*/ 27 w 271"/>
                <a:gd name="T17" fmla="*/ 104 h 153"/>
                <a:gd name="T18" fmla="*/ 40 w 271"/>
                <a:gd name="T19" fmla="*/ 113 h 153"/>
                <a:gd name="T20" fmla="*/ 56 w 271"/>
                <a:gd name="T21" fmla="*/ 119 h 153"/>
                <a:gd name="T22" fmla="*/ 74 w 271"/>
                <a:gd name="T23" fmla="*/ 125 h 153"/>
                <a:gd name="T24" fmla="*/ 94 w 271"/>
                <a:gd name="T25" fmla="*/ 131 h 153"/>
                <a:gd name="T26" fmla="*/ 114 w 271"/>
                <a:gd name="T27" fmla="*/ 136 h 153"/>
                <a:gd name="T28" fmla="*/ 136 w 271"/>
                <a:gd name="T29" fmla="*/ 140 h 153"/>
                <a:gd name="T30" fmla="*/ 158 w 271"/>
                <a:gd name="T31" fmla="*/ 144 h 153"/>
                <a:gd name="T32" fmla="*/ 182 w 271"/>
                <a:gd name="T33" fmla="*/ 147 h 153"/>
                <a:gd name="T34" fmla="*/ 227 w 271"/>
                <a:gd name="T35" fmla="*/ 151 h 153"/>
                <a:gd name="T36" fmla="*/ 271 w 271"/>
                <a:gd name="T37" fmla="*/ 153 h 153"/>
                <a:gd name="T38" fmla="*/ 271 w 271"/>
                <a:gd name="T39" fmla="*/ 48 h 153"/>
                <a:gd name="T40" fmla="*/ 271 w 271"/>
                <a:gd name="T41" fmla="*/ 48 h 153"/>
                <a:gd name="T42" fmla="*/ 271 w 271"/>
                <a:gd name="T43" fmla="*/ 48 h 153"/>
                <a:gd name="T44" fmla="*/ 237 w 271"/>
                <a:gd name="T45" fmla="*/ 47 h 153"/>
                <a:gd name="T46" fmla="*/ 201 w 271"/>
                <a:gd name="T47" fmla="*/ 45 h 153"/>
                <a:gd name="T48" fmla="*/ 163 w 271"/>
                <a:gd name="T49" fmla="*/ 42 h 153"/>
                <a:gd name="T50" fmla="*/ 126 w 271"/>
                <a:gd name="T51" fmla="*/ 36 h 153"/>
                <a:gd name="T52" fmla="*/ 107 w 271"/>
                <a:gd name="T53" fmla="*/ 33 h 153"/>
                <a:gd name="T54" fmla="*/ 89 w 271"/>
                <a:gd name="T55" fmla="*/ 30 h 153"/>
                <a:gd name="T56" fmla="*/ 71 w 271"/>
                <a:gd name="T57" fmla="*/ 26 h 153"/>
                <a:gd name="T58" fmla="*/ 55 w 271"/>
                <a:gd name="T59" fmla="*/ 21 h 153"/>
                <a:gd name="T60" fmla="*/ 39 w 271"/>
                <a:gd name="T61" fmla="*/ 17 h 153"/>
                <a:gd name="T62" fmla="*/ 25 w 271"/>
                <a:gd name="T63" fmla="*/ 12 h 153"/>
                <a:gd name="T64" fmla="*/ 12 w 271"/>
                <a:gd name="T65" fmla="*/ 5 h 153"/>
                <a:gd name="T66" fmla="*/ 0 w 271"/>
                <a:gd name="T67" fmla="*/ 0 h 153"/>
                <a:gd name="T68" fmla="*/ 0 w 271"/>
                <a:gd name="T69" fmla="*/ 6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1" h="153">
                  <a:moveTo>
                    <a:pt x="0" y="63"/>
                  </a:moveTo>
                  <a:lnTo>
                    <a:pt x="0" y="69"/>
                  </a:lnTo>
                  <a:lnTo>
                    <a:pt x="3" y="75"/>
                  </a:lnTo>
                  <a:lnTo>
                    <a:pt x="5" y="80"/>
                  </a:lnTo>
                  <a:lnTo>
                    <a:pt x="7" y="86"/>
                  </a:lnTo>
                  <a:lnTo>
                    <a:pt x="11" y="90"/>
                  </a:lnTo>
                  <a:lnTo>
                    <a:pt x="15" y="95"/>
                  </a:lnTo>
                  <a:lnTo>
                    <a:pt x="21" y="100"/>
                  </a:lnTo>
                  <a:lnTo>
                    <a:pt x="27" y="104"/>
                  </a:lnTo>
                  <a:lnTo>
                    <a:pt x="40" y="113"/>
                  </a:lnTo>
                  <a:lnTo>
                    <a:pt x="56" y="119"/>
                  </a:lnTo>
                  <a:lnTo>
                    <a:pt x="74" y="125"/>
                  </a:lnTo>
                  <a:lnTo>
                    <a:pt x="94" y="131"/>
                  </a:lnTo>
                  <a:lnTo>
                    <a:pt x="114" y="136"/>
                  </a:lnTo>
                  <a:lnTo>
                    <a:pt x="136" y="140"/>
                  </a:lnTo>
                  <a:lnTo>
                    <a:pt x="158" y="144"/>
                  </a:lnTo>
                  <a:lnTo>
                    <a:pt x="182" y="147"/>
                  </a:lnTo>
                  <a:lnTo>
                    <a:pt x="227" y="151"/>
                  </a:lnTo>
                  <a:lnTo>
                    <a:pt x="271" y="153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71" y="48"/>
                  </a:lnTo>
                  <a:lnTo>
                    <a:pt x="237" y="47"/>
                  </a:lnTo>
                  <a:lnTo>
                    <a:pt x="201" y="45"/>
                  </a:lnTo>
                  <a:lnTo>
                    <a:pt x="163" y="42"/>
                  </a:lnTo>
                  <a:lnTo>
                    <a:pt x="126" y="36"/>
                  </a:lnTo>
                  <a:lnTo>
                    <a:pt x="107" y="33"/>
                  </a:lnTo>
                  <a:lnTo>
                    <a:pt x="89" y="30"/>
                  </a:lnTo>
                  <a:lnTo>
                    <a:pt x="71" y="26"/>
                  </a:lnTo>
                  <a:lnTo>
                    <a:pt x="55" y="21"/>
                  </a:lnTo>
                  <a:lnTo>
                    <a:pt x="39" y="17"/>
                  </a:lnTo>
                  <a:lnTo>
                    <a:pt x="25" y="12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2" name="Freeform 463"/>
            <p:cNvSpPr>
              <a:spLocks/>
            </p:cNvSpPr>
            <p:nvPr/>
          </p:nvSpPr>
          <p:spPr bwMode="auto">
            <a:xfrm>
              <a:off x="2693988" y="1582738"/>
              <a:ext cx="192088" cy="49213"/>
            </a:xfrm>
            <a:custGeom>
              <a:avLst/>
              <a:gdLst>
                <a:gd name="T0" fmla="*/ 0 w 601"/>
                <a:gd name="T1" fmla="*/ 0 h 155"/>
                <a:gd name="T2" fmla="*/ 0 w 601"/>
                <a:gd name="T3" fmla="*/ 64 h 155"/>
                <a:gd name="T4" fmla="*/ 0 w 601"/>
                <a:gd name="T5" fmla="*/ 71 h 155"/>
                <a:gd name="T6" fmla="*/ 2 w 601"/>
                <a:gd name="T7" fmla="*/ 77 h 155"/>
                <a:gd name="T8" fmla="*/ 4 w 601"/>
                <a:gd name="T9" fmla="*/ 84 h 155"/>
                <a:gd name="T10" fmla="*/ 7 w 601"/>
                <a:gd name="T11" fmla="*/ 89 h 155"/>
                <a:gd name="T12" fmla="*/ 13 w 601"/>
                <a:gd name="T13" fmla="*/ 95 h 155"/>
                <a:gd name="T14" fmla="*/ 18 w 601"/>
                <a:gd name="T15" fmla="*/ 100 h 155"/>
                <a:gd name="T16" fmla="*/ 23 w 601"/>
                <a:gd name="T17" fmla="*/ 104 h 155"/>
                <a:gd name="T18" fmla="*/ 31 w 601"/>
                <a:gd name="T19" fmla="*/ 108 h 155"/>
                <a:gd name="T20" fmla="*/ 47 w 601"/>
                <a:gd name="T21" fmla="*/ 117 h 155"/>
                <a:gd name="T22" fmla="*/ 65 w 601"/>
                <a:gd name="T23" fmla="*/ 125 h 155"/>
                <a:gd name="T24" fmla="*/ 86 w 601"/>
                <a:gd name="T25" fmla="*/ 131 h 155"/>
                <a:gd name="T26" fmla="*/ 108 w 601"/>
                <a:gd name="T27" fmla="*/ 136 h 155"/>
                <a:gd name="T28" fmla="*/ 132 w 601"/>
                <a:gd name="T29" fmla="*/ 142 h 155"/>
                <a:gd name="T30" fmla="*/ 156 w 601"/>
                <a:gd name="T31" fmla="*/ 145 h 155"/>
                <a:gd name="T32" fmla="*/ 181 w 601"/>
                <a:gd name="T33" fmla="*/ 148 h 155"/>
                <a:gd name="T34" fmla="*/ 206 w 601"/>
                <a:gd name="T35" fmla="*/ 151 h 155"/>
                <a:gd name="T36" fmla="*/ 255 w 601"/>
                <a:gd name="T37" fmla="*/ 155 h 155"/>
                <a:gd name="T38" fmla="*/ 300 w 601"/>
                <a:gd name="T39" fmla="*/ 155 h 155"/>
                <a:gd name="T40" fmla="*/ 345 w 601"/>
                <a:gd name="T41" fmla="*/ 155 h 155"/>
                <a:gd name="T42" fmla="*/ 394 w 601"/>
                <a:gd name="T43" fmla="*/ 151 h 155"/>
                <a:gd name="T44" fmla="*/ 420 w 601"/>
                <a:gd name="T45" fmla="*/ 148 h 155"/>
                <a:gd name="T46" fmla="*/ 445 w 601"/>
                <a:gd name="T47" fmla="*/ 145 h 155"/>
                <a:gd name="T48" fmla="*/ 470 w 601"/>
                <a:gd name="T49" fmla="*/ 142 h 155"/>
                <a:gd name="T50" fmla="*/ 493 w 601"/>
                <a:gd name="T51" fmla="*/ 136 h 155"/>
                <a:gd name="T52" fmla="*/ 515 w 601"/>
                <a:gd name="T53" fmla="*/ 131 h 155"/>
                <a:gd name="T54" fmla="*/ 536 w 601"/>
                <a:gd name="T55" fmla="*/ 125 h 155"/>
                <a:gd name="T56" fmla="*/ 554 w 601"/>
                <a:gd name="T57" fmla="*/ 117 h 155"/>
                <a:gd name="T58" fmla="*/ 570 w 601"/>
                <a:gd name="T59" fmla="*/ 108 h 155"/>
                <a:gd name="T60" fmla="*/ 577 w 601"/>
                <a:gd name="T61" fmla="*/ 104 h 155"/>
                <a:gd name="T62" fmla="*/ 583 w 601"/>
                <a:gd name="T63" fmla="*/ 100 h 155"/>
                <a:gd name="T64" fmla="*/ 589 w 601"/>
                <a:gd name="T65" fmla="*/ 95 h 155"/>
                <a:gd name="T66" fmla="*/ 593 w 601"/>
                <a:gd name="T67" fmla="*/ 89 h 155"/>
                <a:gd name="T68" fmla="*/ 597 w 601"/>
                <a:gd name="T69" fmla="*/ 84 h 155"/>
                <a:gd name="T70" fmla="*/ 599 w 601"/>
                <a:gd name="T71" fmla="*/ 77 h 155"/>
                <a:gd name="T72" fmla="*/ 600 w 601"/>
                <a:gd name="T73" fmla="*/ 71 h 155"/>
                <a:gd name="T74" fmla="*/ 601 w 601"/>
                <a:gd name="T75" fmla="*/ 64 h 155"/>
                <a:gd name="T76" fmla="*/ 601 w 601"/>
                <a:gd name="T77" fmla="*/ 0 h 155"/>
                <a:gd name="T78" fmla="*/ 588 w 601"/>
                <a:gd name="T79" fmla="*/ 7 h 155"/>
                <a:gd name="T80" fmla="*/ 573 w 601"/>
                <a:gd name="T81" fmla="*/ 13 h 155"/>
                <a:gd name="T82" fmla="*/ 555 w 601"/>
                <a:gd name="T83" fmla="*/ 19 h 155"/>
                <a:gd name="T84" fmla="*/ 536 w 601"/>
                <a:gd name="T85" fmla="*/ 25 h 155"/>
                <a:gd name="T86" fmla="*/ 517 w 601"/>
                <a:gd name="T87" fmla="*/ 29 h 155"/>
                <a:gd name="T88" fmla="*/ 495 w 601"/>
                <a:gd name="T89" fmla="*/ 33 h 155"/>
                <a:gd name="T90" fmla="*/ 474 w 601"/>
                <a:gd name="T91" fmla="*/ 37 h 155"/>
                <a:gd name="T92" fmla="*/ 452 w 601"/>
                <a:gd name="T93" fmla="*/ 40 h 155"/>
                <a:gd name="T94" fmla="*/ 410 w 601"/>
                <a:gd name="T95" fmla="*/ 44 h 155"/>
                <a:gd name="T96" fmla="*/ 369 w 601"/>
                <a:gd name="T97" fmla="*/ 47 h 155"/>
                <a:gd name="T98" fmla="*/ 331 w 601"/>
                <a:gd name="T99" fmla="*/ 49 h 155"/>
                <a:gd name="T100" fmla="*/ 300 w 601"/>
                <a:gd name="T101" fmla="*/ 49 h 155"/>
                <a:gd name="T102" fmla="*/ 269 w 601"/>
                <a:gd name="T103" fmla="*/ 49 h 155"/>
                <a:gd name="T104" fmla="*/ 233 w 601"/>
                <a:gd name="T105" fmla="*/ 47 h 155"/>
                <a:gd name="T106" fmla="*/ 191 w 601"/>
                <a:gd name="T107" fmla="*/ 44 h 155"/>
                <a:gd name="T108" fmla="*/ 148 w 601"/>
                <a:gd name="T109" fmla="*/ 40 h 155"/>
                <a:gd name="T110" fmla="*/ 126 w 601"/>
                <a:gd name="T111" fmla="*/ 37 h 155"/>
                <a:gd name="T112" fmla="*/ 105 w 601"/>
                <a:gd name="T113" fmla="*/ 33 h 155"/>
                <a:gd name="T114" fmla="*/ 85 w 601"/>
                <a:gd name="T115" fmla="*/ 29 h 155"/>
                <a:gd name="T116" fmla="*/ 64 w 601"/>
                <a:gd name="T117" fmla="*/ 25 h 155"/>
                <a:gd name="T118" fmla="*/ 46 w 601"/>
                <a:gd name="T119" fmla="*/ 19 h 155"/>
                <a:gd name="T120" fmla="*/ 29 w 601"/>
                <a:gd name="T121" fmla="*/ 14 h 155"/>
                <a:gd name="T122" fmla="*/ 13 w 601"/>
                <a:gd name="T123" fmla="*/ 8 h 155"/>
                <a:gd name="T124" fmla="*/ 0 w 601"/>
                <a:gd name="T1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1" h="155">
                  <a:moveTo>
                    <a:pt x="0" y="0"/>
                  </a:moveTo>
                  <a:lnTo>
                    <a:pt x="0" y="64"/>
                  </a:lnTo>
                  <a:lnTo>
                    <a:pt x="0" y="71"/>
                  </a:lnTo>
                  <a:lnTo>
                    <a:pt x="2" y="77"/>
                  </a:lnTo>
                  <a:lnTo>
                    <a:pt x="4" y="84"/>
                  </a:lnTo>
                  <a:lnTo>
                    <a:pt x="7" y="89"/>
                  </a:lnTo>
                  <a:lnTo>
                    <a:pt x="13" y="95"/>
                  </a:lnTo>
                  <a:lnTo>
                    <a:pt x="18" y="100"/>
                  </a:lnTo>
                  <a:lnTo>
                    <a:pt x="23" y="104"/>
                  </a:lnTo>
                  <a:lnTo>
                    <a:pt x="31" y="108"/>
                  </a:lnTo>
                  <a:lnTo>
                    <a:pt x="47" y="117"/>
                  </a:lnTo>
                  <a:lnTo>
                    <a:pt x="65" y="125"/>
                  </a:lnTo>
                  <a:lnTo>
                    <a:pt x="86" y="131"/>
                  </a:lnTo>
                  <a:lnTo>
                    <a:pt x="108" y="136"/>
                  </a:lnTo>
                  <a:lnTo>
                    <a:pt x="132" y="142"/>
                  </a:lnTo>
                  <a:lnTo>
                    <a:pt x="156" y="145"/>
                  </a:lnTo>
                  <a:lnTo>
                    <a:pt x="181" y="148"/>
                  </a:lnTo>
                  <a:lnTo>
                    <a:pt x="206" y="151"/>
                  </a:lnTo>
                  <a:lnTo>
                    <a:pt x="255" y="155"/>
                  </a:lnTo>
                  <a:lnTo>
                    <a:pt x="300" y="155"/>
                  </a:lnTo>
                  <a:lnTo>
                    <a:pt x="345" y="155"/>
                  </a:lnTo>
                  <a:lnTo>
                    <a:pt x="394" y="151"/>
                  </a:lnTo>
                  <a:lnTo>
                    <a:pt x="420" y="148"/>
                  </a:lnTo>
                  <a:lnTo>
                    <a:pt x="445" y="145"/>
                  </a:lnTo>
                  <a:lnTo>
                    <a:pt x="470" y="142"/>
                  </a:lnTo>
                  <a:lnTo>
                    <a:pt x="493" y="136"/>
                  </a:lnTo>
                  <a:lnTo>
                    <a:pt x="515" y="131"/>
                  </a:lnTo>
                  <a:lnTo>
                    <a:pt x="536" y="125"/>
                  </a:lnTo>
                  <a:lnTo>
                    <a:pt x="554" y="117"/>
                  </a:lnTo>
                  <a:lnTo>
                    <a:pt x="570" y="108"/>
                  </a:lnTo>
                  <a:lnTo>
                    <a:pt x="577" y="104"/>
                  </a:lnTo>
                  <a:lnTo>
                    <a:pt x="583" y="100"/>
                  </a:lnTo>
                  <a:lnTo>
                    <a:pt x="589" y="95"/>
                  </a:lnTo>
                  <a:lnTo>
                    <a:pt x="593" y="89"/>
                  </a:lnTo>
                  <a:lnTo>
                    <a:pt x="597" y="84"/>
                  </a:lnTo>
                  <a:lnTo>
                    <a:pt x="599" y="77"/>
                  </a:lnTo>
                  <a:lnTo>
                    <a:pt x="600" y="71"/>
                  </a:lnTo>
                  <a:lnTo>
                    <a:pt x="601" y="64"/>
                  </a:lnTo>
                  <a:lnTo>
                    <a:pt x="601" y="0"/>
                  </a:lnTo>
                  <a:lnTo>
                    <a:pt x="588" y="7"/>
                  </a:lnTo>
                  <a:lnTo>
                    <a:pt x="573" y="13"/>
                  </a:lnTo>
                  <a:lnTo>
                    <a:pt x="555" y="19"/>
                  </a:lnTo>
                  <a:lnTo>
                    <a:pt x="536" y="25"/>
                  </a:lnTo>
                  <a:lnTo>
                    <a:pt x="517" y="29"/>
                  </a:lnTo>
                  <a:lnTo>
                    <a:pt x="495" y="33"/>
                  </a:lnTo>
                  <a:lnTo>
                    <a:pt x="474" y="37"/>
                  </a:lnTo>
                  <a:lnTo>
                    <a:pt x="452" y="40"/>
                  </a:lnTo>
                  <a:lnTo>
                    <a:pt x="410" y="44"/>
                  </a:lnTo>
                  <a:lnTo>
                    <a:pt x="369" y="47"/>
                  </a:lnTo>
                  <a:lnTo>
                    <a:pt x="331" y="49"/>
                  </a:lnTo>
                  <a:lnTo>
                    <a:pt x="300" y="49"/>
                  </a:lnTo>
                  <a:lnTo>
                    <a:pt x="269" y="49"/>
                  </a:lnTo>
                  <a:lnTo>
                    <a:pt x="233" y="47"/>
                  </a:lnTo>
                  <a:lnTo>
                    <a:pt x="191" y="44"/>
                  </a:lnTo>
                  <a:lnTo>
                    <a:pt x="148" y="40"/>
                  </a:lnTo>
                  <a:lnTo>
                    <a:pt x="126" y="37"/>
                  </a:lnTo>
                  <a:lnTo>
                    <a:pt x="105" y="33"/>
                  </a:lnTo>
                  <a:lnTo>
                    <a:pt x="85" y="29"/>
                  </a:lnTo>
                  <a:lnTo>
                    <a:pt x="64" y="25"/>
                  </a:lnTo>
                  <a:lnTo>
                    <a:pt x="46" y="19"/>
                  </a:lnTo>
                  <a:lnTo>
                    <a:pt x="29" y="14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3" name="Freeform 464"/>
            <p:cNvSpPr>
              <a:spLocks/>
            </p:cNvSpPr>
            <p:nvPr/>
          </p:nvSpPr>
          <p:spPr bwMode="auto">
            <a:xfrm>
              <a:off x="2693988" y="1549400"/>
              <a:ext cx="192088" cy="39688"/>
            </a:xfrm>
            <a:custGeom>
              <a:avLst/>
              <a:gdLst>
                <a:gd name="T0" fmla="*/ 0 w 601"/>
                <a:gd name="T1" fmla="*/ 65 h 125"/>
                <a:gd name="T2" fmla="*/ 1 w 601"/>
                <a:gd name="T3" fmla="*/ 70 h 125"/>
                <a:gd name="T4" fmla="*/ 5 w 601"/>
                <a:gd name="T5" fmla="*/ 75 h 125"/>
                <a:gd name="T6" fmla="*/ 22 w 601"/>
                <a:gd name="T7" fmla="*/ 85 h 125"/>
                <a:gd name="T8" fmla="*/ 49 w 601"/>
                <a:gd name="T9" fmla="*/ 94 h 125"/>
                <a:gd name="T10" fmla="*/ 86 w 601"/>
                <a:gd name="T11" fmla="*/ 104 h 125"/>
                <a:gd name="T12" fmla="*/ 130 w 601"/>
                <a:gd name="T13" fmla="*/ 113 h 125"/>
                <a:gd name="T14" fmla="*/ 181 w 601"/>
                <a:gd name="T15" fmla="*/ 119 h 125"/>
                <a:gd name="T16" fmla="*/ 238 w 601"/>
                <a:gd name="T17" fmla="*/ 124 h 125"/>
                <a:gd name="T18" fmla="*/ 300 w 601"/>
                <a:gd name="T19" fmla="*/ 125 h 125"/>
                <a:gd name="T20" fmla="*/ 362 w 601"/>
                <a:gd name="T21" fmla="*/ 124 h 125"/>
                <a:gd name="T22" fmla="*/ 420 w 601"/>
                <a:gd name="T23" fmla="*/ 119 h 125"/>
                <a:gd name="T24" fmla="*/ 471 w 601"/>
                <a:gd name="T25" fmla="*/ 113 h 125"/>
                <a:gd name="T26" fmla="*/ 516 w 601"/>
                <a:gd name="T27" fmla="*/ 104 h 125"/>
                <a:gd name="T28" fmla="*/ 551 w 601"/>
                <a:gd name="T29" fmla="*/ 94 h 125"/>
                <a:gd name="T30" fmla="*/ 579 w 601"/>
                <a:gd name="T31" fmla="*/ 85 h 125"/>
                <a:gd name="T32" fmla="*/ 595 w 601"/>
                <a:gd name="T33" fmla="*/ 75 h 125"/>
                <a:gd name="T34" fmla="*/ 600 w 601"/>
                <a:gd name="T35" fmla="*/ 70 h 125"/>
                <a:gd name="T36" fmla="*/ 601 w 601"/>
                <a:gd name="T37" fmla="*/ 65 h 125"/>
                <a:gd name="T38" fmla="*/ 589 w 601"/>
                <a:gd name="T39" fmla="*/ 6 h 125"/>
                <a:gd name="T40" fmla="*/ 560 w 601"/>
                <a:gd name="T41" fmla="*/ 18 h 125"/>
                <a:gd name="T42" fmla="*/ 524 w 601"/>
                <a:gd name="T43" fmla="*/ 28 h 125"/>
                <a:gd name="T44" fmla="*/ 486 w 601"/>
                <a:gd name="T45" fmla="*/ 35 h 125"/>
                <a:gd name="T46" fmla="*/ 422 w 601"/>
                <a:gd name="T47" fmla="*/ 44 h 125"/>
                <a:gd name="T48" fmla="*/ 339 w 601"/>
                <a:gd name="T49" fmla="*/ 49 h 125"/>
                <a:gd name="T50" fmla="*/ 261 w 601"/>
                <a:gd name="T51" fmla="*/ 49 h 125"/>
                <a:gd name="T52" fmla="*/ 178 w 601"/>
                <a:gd name="T53" fmla="*/ 44 h 125"/>
                <a:gd name="T54" fmla="*/ 116 w 601"/>
                <a:gd name="T55" fmla="*/ 35 h 125"/>
                <a:gd name="T56" fmla="*/ 77 w 601"/>
                <a:gd name="T57" fmla="*/ 28 h 125"/>
                <a:gd name="T58" fmla="*/ 42 w 601"/>
                <a:gd name="T59" fmla="*/ 18 h 125"/>
                <a:gd name="T60" fmla="*/ 12 w 601"/>
                <a:gd name="T61" fmla="*/ 6 h 125"/>
                <a:gd name="T62" fmla="*/ 0 w 601"/>
                <a:gd name="T6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1" h="125">
                  <a:moveTo>
                    <a:pt x="0" y="0"/>
                  </a:moveTo>
                  <a:lnTo>
                    <a:pt x="0" y="65"/>
                  </a:lnTo>
                  <a:lnTo>
                    <a:pt x="0" y="67"/>
                  </a:lnTo>
                  <a:lnTo>
                    <a:pt x="1" y="70"/>
                  </a:lnTo>
                  <a:lnTo>
                    <a:pt x="3" y="72"/>
                  </a:lnTo>
                  <a:lnTo>
                    <a:pt x="5" y="75"/>
                  </a:lnTo>
                  <a:lnTo>
                    <a:pt x="13" y="79"/>
                  </a:lnTo>
                  <a:lnTo>
                    <a:pt x="22" y="85"/>
                  </a:lnTo>
                  <a:lnTo>
                    <a:pt x="34" y="90"/>
                  </a:lnTo>
                  <a:lnTo>
                    <a:pt x="49" y="94"/>
                  </a:lnTo>
                  <a:lnTo>
                    <a:pt x="66" y="100"/>
                  </a:lnTo>
                  <a:lnTo>
                    <a:pt x="86" y="104"/>
                  </a:lnTo>
                  <a:lnTo>
                    <a:pt x="107" y="108"/>
                  </a:lnTo>
                  <a:lnTo>
                    <a:pt x="130" y="113"/>
                  </a:lnTo>
                  <a:lnTo>
                    <a:pt x="154" y="117"/>
                  </a:lnTo>
                  <a:lnTo>
                    <a:pt x="181" y="119"/>
                  </a:lnTo>
                  <a:lnTo>
                    <a:pt x="209" y="122"/>
                  </a:lnTo>
                  <a:lnTo>
                    <a:pt x="238" y="124"/>
                  </a:lnTo>
                  <a:lnTo>
                    <a:pt x="269" y="125"/>
                  </a:lnTo>
                  <a:lnTo>
                    <a:pt x="300" y="125"/>
                  </a:lnTo>
                  <a:lnTo>
                    <a:pt x="332" y="125"/>
                  </a:lnTo>
                  <a:lnTo>
                    <a:pt x="362" y="124"/>
                  </a:lnTo>
                  <a:lnTo>
                    <a:pt x="392" y="122"/>
                  </a:lnTo>
                  <a:lnTo>
                    <a:pt x="420" y="119"/>
                  </a:lnTo>
                  <a:lnTo>
                    <a:pt x="446" y="117"/>
                  </a:lnTo>
                  <a:lnTo>
                    <a:pt x="471" y="113"/>
                  </a:lnTo>
                  <a:lnTo>
                    <a:pt x="494" y="108"/>
                  </a:lnTo>
                  <a:lnTo>
                    <a:pt x="516" y="104"/>
                  </a:lnTo>
                  <a:lnTo>
                    <a:pt x="535" y="100"/>
                  </a:lnTo>
                  <a:lnTo>
                    <a:pt x="551" y="94"/>
                  </a:lnTo>
                  <a:lnTo>
                    <a:pt x="566" y="90"/>
                  </a:lnTo>
                  <a:lnTo>
                    <a:pt x="579" y="85"/>
                  </a:lnTo>
                  <a:lnTo>
                    <a:pt x="589" y="79"/>
                  </a:lnTo>
                  <a:lnTo>
                    <a:pt x="595" y="75"/>
                  </a:lnTo>
                  <a:lnTo>
                    <a:pt x="598" y="72"/>
                  </a:lnTo>
                  <a:lnTo>
                    <a:pt x="600" y="70"/>
                  </a:lnTo>
                  <a:lnTo>
                    <a:pt x="601" y="67"/>
                  </a:lnTo>
                  <a:lnTo>
                    <a:pt x="601" y="65"/>
                  </a:lnTo>
                  <a:lnTo>
                    <a:pt x="601" y="0"/>
                  </a:lnTo>
                  <a:lnTo>
                    <a:pt x="589" y="6"/>
                  </a:lnTo>
                  <a:lnTo>
                    <a:pt x="575" y="12"/>
                  </a:lnTo>
                  <a:lnTo>
                    <a:pt x="560" y="18"/>
                  </a:lnTo>
                  <a:lnTo>
                    <a:pt x="542" y="22"/>
                  </a:lnTo>
                  <a:lnTo>
                    <a:pt x="524" y="28"/>
                  </a:lnTo>
                  <a:lnTo>
                    <a:pt x="505" y="31"/>
                  </a:lnTo>
                  <a:lnTo>
                    <a:pt x="486" y="35"/>
                  </a:lnTo>
                  <a:lnTo>
                    <a:pt x="464" y="39"/>
                  </a:lnTo>
                  <a:lnTo>
                    <a:pt x="422" y="44"/>
                  </a:lnTo>
                  <a:lnTo>
                    <a:pt x="381" y="47"/>
                  </a:lnTo>
                  <a:lnTo>
                    <a:pt x="339" y="49"/>
                  </a:lnTo>
                  <a:lnTo>
                    <a:pt x="300" y="50"/>
                  </a:lnTo>
                  <a:lnTo>
                    <a:pt x="261" y="49"/>
                  </a:lnTo>
                  <a:lnTo>
                    <a:pt x="221" y="47"/>
                  </a:lnTo>
                  <a:lnTo>
                    <a:pt x="178" y="44"/>
                  </a:lnTo>
                  <a:lnTo>
                    <a:pt x="136" y="39"/>
                  </a:lnTo>
                  <a:lnTo>
                    <a:pt x="116" y="35"/>
                  </a:lnTo>
                  <a:lnTo>
                    <a:pt x="95" y="32"/>
                  </a:lnTo>
                  <a:lnTo>
                    <a:pt x="77" y="28"/>
                  </a:lnTo>
                  <a:lnTo>
                    <a:pt x="59" y="22"/>
                  </a:lnTo>
                  <a:lnTo>
                    <a:pt x="42" y="18"/>
                  </a:lnTo>
                  <a:lnTo>
                    <a:pt x="26" y="13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4" name="Freeform 465"/>
            <p:cNvSpPr>
              <a:spLocks/>
            </p:cNvSpPr>
            <p:nvPr/>
          </p:nvSpPr>
          <p:spPr bwMode="auto">
            <a:xfrm>
              <a:off x="2598738" y="1344613"/>
              <a:ext cx="190500" cy="49213"/>
            </a:xfrm>
            <a:custGeom>
              <a:avLst/>
              <a:gdLst>
                <a:gd name="T0" fmla="*/ 337 w 602"/>
                <a:gd name="T1" fmla="*/ 151 h 152"/>
                <a:gd name="T2" fmla="*/ 403 w 602"/>
                <a:gd name="T3" fmla="*/ 147 h 152"/>
                <a:gd name="T4" fmla="*/ 458 w 602"/>
                <a:gd name="T5" fmla="*/ 141 h 152"/>
                <a:gd name="T6" fmla="*/ 506 w 602"/>
                <a:gd name="T7" fmla="*/ 132 h 152"/>
                <a:gd name="T8" fmla="*/ 544 w 602"/>
                <a:gd name="T9" fmla="*/ 122 h 152"/>
                <a:gd name="T10" fmla="*/ 572 w 602"/>
                <a:gd name="T11" fmla="*/ 112 h 152"/>
                <a:gd name="T12" fmla="*/ 591 w 602"/>
                <a:gd name="T13" fmla="*/ 102 h 152"/>
                <a:gd name="T14" fmla="*/ 601 w 602"/>
                <a:gd name="T15" fmla="*/ 95 h 152"/>
                <a:gd name="T16" fmla="*/ 602 w 602"/>
                <a:gd name="T17" fmla="*/ 85 h 152"/>
                <a:gd name="T18" fmla="*/ 599 w 602"/>
                <a:gd name="T19" fmla="*/ 74 h 152"/>
                <a:gd name="T20" fmla="*/ 591 w 602"/>
                <a:gd name="T21" fmla="*/ 65 h 152"/>
                <a:gd name="T22" fmla="*/ 582 w 602"/>
                <a:gd name="T23" fmla="*/ 55 h 152"/>
                <a:gd name="T24" fmla="*/ 561 w 602"/>
                <a:gd name="T25" fmla="*/ 42 h 152"/>
                <a:gd name="T26" fmla="*/ 527 w 602"/>
                <a:gd name="T27" fmla="*/ 28 h 152"/>
                <a:gd name="T28" fmla="*/ 484 w 602"/>
                <a:gd name="T29" fmla="*/ 18 h 152"/>
                <a:gd name="T30" fmla="*/ 436 w 602"/>
                <a:gd name="T31" fmla="*/ 9 h 152"/>
                <a:gd name="T32" fmla="*/ 383 w 602"/>
                <a:gd name="T33" fmla="*/ 4 h 152"/>
                <a:gd name="T34" fmla="*/ 329 w 602"/>
                <a:gd name="T35" fmla="*/ 1 h 152"/>
                <a:gd name="T36" fmla="*/ 274 w 602"/>
                <a:gd name="T37" fmla="*/ 1 h 152"/>
                <a:gd name="T38" fmla="*/ 219 w 602"/>
                <a:gd name="T39" fmla="*/ 4 h 152"/>
                <a:gd name="T40" fmla="*/ 168 w 602"/>
                <a:gd name="T41" fmla="*/ 9 h 152"/>
                <a:gd name="T42" fmla="*/ 118 w 602"/>
                <a:gd name="T43" fmla="*/ 18 h 152"/>
                <a:gd name="T44" fmla="*/ 76 w 602"/>
                <a:gd name="T45" fmla="*/ 28 h 152"/>
                <a:gd name="T46" fmla="*/ 41 w 602"/>
                <a:gd name="T47" fmla="*/ 42 h 152"/>
                <a:gd name="T48" fmla="*/ 21 w 602"/>
                <a:gd name="T49" fmla="*/ 55 h 152"/>
                <a:gd name="T50" fmla="*/ 11 w 602"/>
                <a:gd name="T51" fmla="*/ 65 h 152"/>
                <a:gd name="T52" fmla="*/ 5 w 602"/>
                <a:gd name="T53" fmla="*/ 74 h 152"/>
                <a:gd name="T54" fmla="*/ 0 w 602"/>
                <a:gd name="T55" fmla="*/ 85 h 152"/>
                <a:gd name="T56" fmla="*/ 2 w 602"/>
                <a:gd name="T57" fmla="*/ 95 h 152"/>
                <a:gd name="T58" fmla="*/ 11 w 602"/>
                <a:gd name="T59" fmla="*/ 102 h 152"/>
                <a:gd name="T60" fmla="*/ 30 w 602"/>
                <a:gd name="T61" fmla="*/ 112 h 152"/>
                <a:gd name="T62" fmla="*/ 59 w 602"/>
                <a:gd name="T63" fmla="*/ 122 h 152"/>
                <a:gd name="T64" fmla="*/ 97 w 602"/>
                <a:gd name="T65" fmla="*/ 131 h 152"/>
                <a:gd name="T66" fmla="*/ 144 w 602"/>
                <a:gd name="T67" fmla="*/ 141 h 152"/>
                <a:gd name="T68" fmla="*/ 200 w 602"/>
                <a:gd name="T69" fmla="*/ 147 h 152"/>
                <a:gd name="T70" fmla="*/ 265 w 602"/>
                <a:gd name="T71" fmla="*/ 15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152">
                  <a:moveTo>
                    <a:pt x="302" y="152"/>
                  </a:moveTo>
                  <a:lnTo>
                    <a:pt x="337" y="151"/>
                  </a:lnTo>
                  <a:lnTo>
                    <a:pt x="370" y="149"/>
                  </a:lnTo>
                  <a:lnTo>
                    <a:pt x="403" y="147"/>
                  </a:lnTo>
                  <a:lnTo>
                    <a:pt x="432" y="144"/>
                  </a:lnTo>
                  <a:lnTo>
                    <a:pt x="458" y="141"/>
                  </a:lnTo>
                  <a:lnTo>
                    <a:pt x="483" y="137"/>
                  </a:lnTo>
                  <a:lnTo>
                    <a:pt x="506" y="132"/>
                  </a:lnTo>
                  <a:lnTo>
                    <a:pt x="526" y="127"/>
                  </a:lnTo>
                  <a:lnTo>
                    <a:pt x="544" y="122"/>
                  </a:lnTo>
                  <a:lnTo>
                    <a:pt x="559" y="117"/>
                  </a:lnTo>
                  <a:lnTo>
                    <a:pt x="572" y="112"/>
                  </a:lnTo>
                  <a:lnTo>
                    <a:pt x="583" y="107"/>
                  </a:lnTo>
                  <a:lnTo>
                    <a:pt x="591" y="102"/>
                  </a:lnTo>
                  <a:lnTo>
                    <a:pt x="598" y="98"/>
                  </a:lnTo>
                  <a:lnTo>
                    <a:pt x="601" y="95"/>
                  </a:lnTo>
                  <a:lnTo>
                    <a:pt x="602" y="92"/>
                  </a:lnTo>
                  <a:lnTo>
                    <a:pt x="602" y="85"/>
                  </a:lnTo>
                  <a:lnTo>
                    <a:pt x="601" y="80"/>
                  </a:lnTo>
                  <a:lnTo>
                    <a:pt x="599" y="74"/>
                  </a:lnTo>
                  <a:lnTo>
                    <a:pt x="596" y="69"/>
                  </a:lnTo>
                  <a:lnTo>
                    <a:pt x="591" y="65"/>
                  </a:lnTo>
                  <a:lnTo>
                    <a:pt x="587" y="59"/>
                  </a:lnTo>
                  <a:lnTo>
                    <a:pt x="582" y="55"/>
                  </a:lnTo>
                  <a:lnTo>
                    <a:pt x="575" y="51"/>
                  </a:lnTo>
                  <a:lnTo>
                    <a:pt x="561" y="42"/>
                  </a:lnTo>
                  <a:lnTo>
                    <a:pt x="545" y="35"/>
                  </a:lnTo>
                  <a:lnTo>
                    <a:pt x="527" y="28"/>
                  </a:lnTo>
                  <a:lnTo>
                    <a:pt x="507" y="23"/>
                  </a:lnTo>
                  <a:lnTo>
                    <a:pt x="484" y="18"/>
                  </a:lnTo>
                  <a:lnTo>
                    <a:pt x="461" y="13"/>
                  </a:lnTo>
                  <a:lnTo>
                    <a:pt x="436" y="9"/>
                  </a:lnTo>
                  <a:lnTo>
                    <a:pt x="409" y="6"/>
                  </a:lnTo>
                  <a:lnTo>
                    <a:pt x="383" y="4"/>
                  </a:lnTo>
                  <a:lnTo>
                    <a:pt x="355" y="3"/>
                  </a:lnTo>
                  <a:lnTo>
                    <a:pt x="329" y="1"/>
                  </a:lnTo>
                  <a:lnTo>
                    <a:pt x="302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4"/>
                  </a:lnTo>
                  <a:lnTo>
                    <a:pt x="193" y="6"/>
                  </a:lnTo>
                  <a:lnTo>
                    <a:pt x="168" y="9"/>
                  </a:lnTo>
                  <a:lnTo>
                    <a:pt x="142" y="13"/>
                  </a:lnTo>
                  <a:lnTo>
                    <a:pt x="118" y="18"/>
                  </a:lnTo>
                  <a:lnTo>
                    <a:pt x="97" y="23"/>
                  </a:lnTo>
                  <a:lnTo>
                    <a:pt x="76" y="28"/>
                  </a:lnTo>
                  <a:lnTo>
                    <a:pt x="57" y="35"/>
                  </a:lnTo>
                  <a:lnTo>
                    <a:pt x="41" y="42"/>
                  </a:lnTo>
                  <a:lnTo>
                    <a:pt x="27" y="51"/>
                  </a:lnTo>
                  <a:lnTo>
                    <a:pt x="21" y="55"/>
                  </a:lnTo>
                  <a:lnTo>
                    <a:pt x="15" y="59"/>
                  </a:lnTo>
                  <a:lnTo>
                    <a:pt x="11" y="65"/>
                  </a:lnTo>
                  <a:lnTo>
                    <a:pt x="7" y="69"/>
                  </a:lnTo>
                  <a:lnTo>
                    <a:pt x="5" y="74"/>
                  </a:lnTo>
                  <a:lnTo>
                    <a:pt x="3" y="80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2" y="95"/>
                  </a:lnTo>
                  <a:lnTo>
                    <a:pt x="5" y="98"/>
                  </a:lnTo>
                  <a:lnTo>
                    <a:pt x="11" y="102"/>
                  </a:lnTo>
                  <a:lnTo>
                    <a:pt x="20" y="107"/>
                  </a:lnTo>
                  <a:lnTo>
                    <a:pt x="30" y="112"/>
                  </a:lnTo>
                  <a:lnTo>
                    <a:pt x="43" y="117"/>
                  </a:lnTo>
                  <a:lnTo>
                    <a:pt x="59" y="122"/>
                  </a:lnTo>
                  <a:lnTo>
                    <a:pt x="77" y="127"/>
                  </a:lnTo>
                  <a:lnTo>
                    <a:pt x="97" y="131"/>
                  </a:lnTo>
                  <a:lnTo>
                    <a:pt x="119" y="137"/>
                  </a:lnTo>
                  <a:lnTo>
                    <a:pt x="144" y="141"/>
                  </a:lnTo>
                  <a:lnTo>
                    <a:pt x="171" y="144"/>
                  </a:lnTo>
                  <a:lnTo>
                    <a:pt x="200" y="147"/>
                  </a:lnTo>
                  <a:lnTo>
                    <a:pt x="232" y="149"/>
                  </a:lnTo>
                  <a:lnTo>
                    <a:pt x="265" y="151"/>
                  </a:lnTo>
                  <a:lnTo>
                    <a:pt x="302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D7BE5-AC96-45A6-98F0-2ACA0C47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7AE3C-BF03-4D22-A58C-3E5630EFFAC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1075B-A95F-456D-8C08-807CE30C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99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THE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STAGE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5549-7E6F-4827-96C2-84D8FFB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BF9FB5-845F-4326-BE90-5DD190DD316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9E384-D42B-487E-A190-1884782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1192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16489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031786" y="1439177"/>
            <a:ext cx="2743727" cy="563577"/>
          </a:xfrm>
          <a:prstGeom prst="chevron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8647083" y="1439177"/>
            <a:ext cx="2743727" cy="563577"/>
          </a:xfrm>
          <a:prstGeom prst="chevron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99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62290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77586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892883" y="1594902"/>
            <a:ext cx="252126" cy="2521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173055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8077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03649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018946" y="1720965"/>
            <a:ext cx="0" cy="1091933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3666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51390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74259" y="2812898"/>
            <a:ext cx="1258778" cy="1258778"/>
          </a:xfrm>
          <a:prstGeom prst="ellipse">
            <a:avLst/>
          </a:prstGeom>
          <a:noFill/>
          <a:ln w="254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389557" y="2812898"/>
            <a:ext cx="1258778" cy="1258778"/>
          </a:xfrm>
          <a:prstGeom prst="ellipse">
            <a:avLst/>
          </a:prstGeom>
          <a:noFill/>
          <a:ln w="254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958672" y="3221743"/>
            <a:ext cx="428765" cy="441085"/>
            <a:chOff x="7048500" y="1387475"/>
            <a:chExt cx="276226" cy="284163"/>
          </a:xfrm>
          <a:solidFill>
            <a:srgbClr val="FFBE00"/>
          </a:solidFill>
        </p:grpSpPr>
        <p:sp>
          <p:nvSpPr>
            <p:cNvPr id="32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74651" y="3236159"/>
            <a:ext cx="412257" cy="412257"/>
            <a:chOff x="11026775" y="1919288"/>
            <a:chExt cx="271463" cy="271463"/>
          </a:xfrm>
          <a:solidFill>
            <a:srgbClr val="1C819E"/>
          </a:solidFill>
        </p:grpSpPr>
        <p:sp>
          <p:nvSpPr>
            <p:cNvPr id="35" name="Freeform 3817"/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3818"/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Freeform 3819"/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07019" y="3259779"/>
            <a:ext cx="393260" cy="365015"/>
            <a:chOff x="4319588" y="2505075"/>
            <a:chExt cx="287338" cy="266700"/>
          </a:xfrm>
          <a:solidFill>
            <a:srgbClr val="FFBE00"/>
          </a:solidFill>
        </p:grpSpPr>
        <p:sp>
          <p:nvSpPr>
            <p:cNvPr id="39" name="Freeform 633"/>
            <p:cNvSpPr>
              <a:spLocks/>
            </p:cNvSpPr>
            <p:nvPr/>
          </p:nvSpPr>
          <p:spPr bwMode="auto">
            <a:xfrm>
              <a:off x="4414838" y="2505075"/>
              <a:ext cx="192088" cy="76200"/>
            </a:xfrm>
            <a:custGeom>
              <a:avLst/>
              <a:gdLst>
                <a:gd name="T0" fmla="*/ 588 w 603"/>
                <a:gd name="T1" fmla="*/ 0 h 241"/>
                <a:gd name="T2" fmla="*/ 15 w 603"/>
                <a:gd name="T3" fmla="*/ 0 h 241"/>
                <a:gd name="T4" fmla="*/ 12 w 603"/>
                <a:gd name="T5" fmla="*/ 0 h 241"/>
                <a:gd name="T6" fmla="*/ 10 w 603"/>
                <a:gd name="T7" fmla="*/ 1 h 241"/>
                <a:gd name="T8" fmla="*/ 7 w 603"/>
                <a:gd name="T9" fmla="*/ 2 h 241"/>
                <a:gd name="T10" fmla="*/ 4 w 603"/>
                <a:gd name="T11" fmla="*/ 4 h 241"/>
                <a:gd name="T12" fmla="*/ 3 w 603"/>
                <a:gd name="T13" fmla="*/ 6 h 241"/>
                <a:gd name="T14" fmla="*/ 1 w 603"/>
                <a:gd name="T15" fmla="*/ 9 h 241"/>
                <a:gd name="T16" fmla="*/ 0 w 603"/>
                <a:gd name="T17" fmla="*/ 12 h 241"/>
                <a:gd name="T18" fmla="*/ 0 w 603"/>
                <a:gd name="T19" fmla="*/ 15 h 241"/>
                <a:gd name="T20" fmla="*/ 0 w 603"/>
                <a:gd name="T21" fmla="*/ 226 h 241"/>
                <a:gd name="T22" fmla="*/ 0 w 603"/>
                <a:gd name="T23" fmla="*/ 228 h 241"/>
                <a:gd name="T24" fmla="*/ 1 w 603"/>
                <a:gd name="T25" fmla="*/ 231 h 241"/>
                <a:gd name="T26" fmla="*/ 3 w 603"/>
                <a:gd name="T27" fmla="*/ 234 h 241"/>
                <a:gd name="T28" fmla="*/ 4 w 603"/>
                <a:gd name="T29" fmla="*/ 236 h 241"/>
                <a:gd name="T30" fmla="*/ 7 w 603"/>
                <a:gd name="T31" fmla="*/ 238 h 241"/>
                <a:gd name="T32" fmla="*/ 10 w 603"/>
                <a:gd name="T33" fmla="*/ 240 h 241"/>
                <a:gd name="T34" fmla="*/ 12 w 603"/>
                <a:gd name="T35" fmla="*/ 240 h 241"/>
                <a:gd name="T36" fmla="*/ 15 w 603"/>
                <a:gd name="T37" fmla="*/ 241 h 241"/>
                <a:gd name="T38" fmla="*/ 588 w 603"/>
                <a:gd name="T39" fmla="*/ 241 h 241"/>
                <a:gd name="T40" fmla="*/ 590 w 603"/>
                <a:gd name="T41" fmla="*/ 240 h 241"/>
                <a:gd name="T42" fmla="*/ 593 w 603"/>
                <a:gd name="T43" fmla="*/ 239 h 241"/>
                <a:gd name="T44" fmla="*/ 595 w 603"/>
                <a:gd name="T45" fmla="*/ 238 h 241"/>
                <a:gd name="T46" fmla="*/ 597 w 603"/>
                <a:gd name="T47" fmla="*/ 236 h 241"/>
                <a:gd name="T48" fmla="*/ 600 w 603"/>
                <a:gd name="T49" fmla="*/ 234 h 241"/>
                <a:gd name="T50" fmla="*/ 601 w 603"/>
                <a:gd name="T51" fmla="*/ 231 h 241"/>
                <a:gd name="T52" fmla="*/ 602 w 603"/>
                <a:gd name="T53" fmla="*/ 228 h 241"/>
                <a:gd name="T54" fmla="*/ 603 w 603"/>
                <a:gd name="T55" fmla="*/ 226 h 241"/>
                <a:gd name="T56" fmla="*/ 603 w 603"/>
                <a:gd name="T57" fmla="*/ 15 h 241"/>
                <a:gd name="T58" fmla="*/ 602 w 603"/>
                <a:gd name="T59" fmla="*/ 12 h 241"/>
                <a:gd name="T60" fmla="*/ 601 w 603"/>
                <a:gd name="T61" fmla="*/ 9 h 241"/>
                <a:gd name="T62" fmla="*/ 600 w 603"/>
                <a:gd name="T63" fmla="*/ 6 h 241"/>
                <a:gd name="T64" fmla="*/ 597 w 603"/>
                <a:gd name="T65" fmla="*/ 4 h 241"/>
                <a:gd name="T66" fmla="*/ 595 w 603"/>
                <a:gd name="T67" fmla="*/ 2 h 241"/>
                <a:gd name="T68" fmla="*/ 593 w 603"/>
                <a:gd name="T69" fmla="*/ 1 h 241"/>
                <a:gd name="T70" fmla="*/ 590 w 603"/>
                <a:gd name="T71" fmla="*/ 0 h 241"/>
                <a:gd name="T72" fmla="*/ 588 w 603"/>
                <a:gd name="T73" fmla="*/ 0 h 241"/>
                <a:gd name="T74" fmla="*/ 588 w 603"/>
                <a:gd name="T7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3" h="241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0" y="228"/>
                  </a:lnTo>
                  <a:lnTo>
                    <a:pt x="1" y="231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40"/>
                  </a:lnTo>
                  <a:lnTo>
                    <a:pt x="12" y="240"/>
                  </a:lnTo>
                  <a:lnTo>
                    <a:pt x="15" y="241"/>
                  </a:lnTo>
                  <a:lnTo>
                    <a:pt x="588" y="241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1"/>
                  </a:lnTo>
                  <a:lnTo>
                    <a:pt x="602" y="228"/>
                  </a:lnTo>
                  <a:lnTo>
                    <a:pt x="603" y="226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6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Freeform 634"/>
            <p:cNvSpPr>
              <a:spLocks/>
            </p:cNvSpPr>
            <p:nvPr/>
          </p:nvSpPr>
          <p:spPr bwMode="auto">
            <a:xfrm>
              <a:off x="4319588" y="2505075"/>
              <a:ext cx="76200" cy="76200"/>
            </a:xfrm>
            <a:custGeom>
              <a:avLst/>
              <a:gdLst>
                <a:gd name="T0" fmla="*/ 226 w 241"/>
                <a:gd name="T1" fmla="*/ 0 h 241"/>
                <a:gd name="T2" fmla="*/ 16 w 241"/>
                <a:gd name="T3" fmla="*/ 0 h 241"/>
                <a:gd name="T4" fmla="*/ 13 w 241"/>
                <a:gd name="T5" fmla="*/ 0 h 241"/>
                <a:gd name="T6" fmla="*/ 9 w 241"/>
                <a:gd name="T7" fmla="*/ 1 h 241"/>
                <a:gd name="T8" fmla="*/ 7 w 241"/>
                <a:gd name="T9" fmla="*/ 2 h 241"/>
                <a:gd name="T10" fmla="*/ 5 w 241"/>
                <a:gd name="T11" fmla="*/ 4 h 241"/>
                <a:gd name="T12" fmla="*/ 3 w 241"/>
                <a:gd name="T13" fmla="*/ 6 h 241"/>
                <a:gd name="T14" fmla="*/ 2 w 241"/>
                <a:gd name="T15" fmla="*/ 9 h 241"/>
                <a:gd name="T16" fmla="*/ 1 w 241"/>
                <a:gd name="T17" fmla="*/ 12 h 241"/>
                <a:gd name="T18" fmla="*/ 0 w 241"/>
                <a:gd name="T19" fmla="*/ 15 h 241"/>
                <a:gd name="T20" fmla="*/ 0 w 241"/>
                <a:gd name="T21" fmla="*/ 226 h 241"/>
                <a:gd name="T22" fmla="*/ 1 w 241"/>
                <a:gd name="T23" fmla="*/ 228 h 241"/>
                <a:gd name="T24" fmla="*/ 2 w 241"/>
                <a:gd name="T25" fmla="*/ 231 h 241"/>
                <a:gd name="T26" fmla="*/ 3 w 241"/>
                <a:gd name="T27" fmla="*/ 234 h 241"/>
                <a:gd name="T28" fmla="*/ 5 w 241"/>
                <a:gd name="T29" fmla="*/ 236 h 241"/>
                <a:gd name="T30" fmla="*/ 7 w 241"/>
                <a:gd name="T31" fmla="*/ 238 h 241"/>
                <a:gd name="T32" fmla="*/ 9 w 241"/>
                <a:gd name="T33" fmla="*/ 240 h 241"/>
                <a:gd name="T34" fmla="*/ 13 w 241"/>
                <a:gd name="T35" fmla="*/ 240 h 241"/>
                <a:gd name="T36" fmla="*/ 16 w 241"/>
                <a:gd name="T37" fmla="*/ 241 h 241"/>
                <a:gd name="T38" fmla="*/ 226 w 241"/>
                <a:gd name="T39" fmla="*/ 241 h 241"/>
                <a:gd name="T40" fmla="*/ 229 w 241"/>
                <a:gd name="T41" fmla="*/ 240 h 241"/>
                <a:gd name="T42" fmla="*/ 231 w 241"/>
                <a:gd name="T43" fmla="*/ 239 h 241"/>
                <a:gd name="T44" fmla="*/ 235 w 241"/>
                <a:gd name="T45" fmla="*/ 238 h 241"/>
                <a:gd name="T46" fmla="*/ 237 w 241"/>
                <a:gd name="T47" fmla="*/ 236 h 241"/>
                <a:gd name="T48" fmla="*/ 239 w 241"/>
                <a:gd name="T49" fmla="*/ 234 h 241"/>
                <a:gd name="T50" fmla="*/ 240 w 241"/>
                <a:gd name="T51" fmla="*/ 231 h 241"/>
                <a:gd name="T52" fmla="*/ 241 w 241"/>
                <a:gd name="T53" fmla="*/ 228 h 241"/>
                <a:gd name="T54" fmla="*/ 241 w 241"/>
                <a:gd name="T55" fmla="*/ 226 h 241"/>
                <a:gd name="T56" fmla="*/ 241 w 241"/>
                <a:gd name="T57" fmla="*/ 15 h 241"/>
                <a:gd name="T58" fmla="*/ 241 w 241"/>
                <a:gd name="T59" fmla="*/ 12 h 241"/>
                <a:gd name="T60" fmla="*/ 240 w 241"/>
                <a:gd name="T61" fmla="*/ 9 h 241"/>
                <a:gd name="T62" fmla="*/ 239 w 241"/>
                <a:gd name="T63" fmla="*/ 6 h 241"/>
                <a:gd name="T64" fmla="*/ 237 w 241"/>
                <a:gd name="T65" fmla="*/ 4 h 241"/>
                <a:gd name="T66" fmla="*/ 235 w 241"/>
                <a:gd name="T67" fmla="*/ 2 h 241"/>
                <a:gd name="T68" fmla="*/ 231 w 241"/>
                <a:gd name="T69" fmla="*/ 1 h 241"/>
                <a:gd name="T70" fmla="*/ 229 w 241"/>
                <a:gd name="T71" fmla="*/ 0 h 241"/>
                <a:gd name="T72" fmla="*/ 226 w 241"/>
                <a:gd name="T7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1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6"/>
                  </a:lnTo>
                  <a:lnTo>
                    <a:pt x="1" y="228"/>
                  </a:lnTo>
                  <a:lnTo>
                    <a:pt x="2" y="231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40"/>
                  </a:lnTo>
                  <a:lnTo>
                    <a:pt x="13" y="240"/>
                  </a:lnTo>
                  <a:lnTo>
                    <a:pt x="16" y="241"/>
                  </a:lnTo>
                  <a:lnTo>
                    <a:pt x="226" y="241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1"/>
                  </a:lnTo>
                  <a:lnTo>
                    <a:pt x="241" y="228"/>
                  </a:lnTo>
                  <a:lnTo>
                    <a:pt x="241" y="226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6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635"/>
            <p:cNvSpPr>
              <a:spLocks/>
            </p:cNvSpPr>
            <p:nvPr/>
          </p:nvSpPr>
          <p:spPr bwMode="auto">
            <a:xfrm>
              <a:off x="4414838" y="2600325"/>
              <a:ext cx="192088" cy="76200"/>
            </a:xfrm>
            <a:custGeom>
              <a:avLst/>
              <a:gdLst>
                <a:gd name="T0" fmla="*/ 588 w 603"/>
                <a:gd name="T1" fmla="*/ 0 h 240"/>
                <a:gd name="T2" fmla="*/ 15 w 603"/>
                <a:gd name="T3" fmla="*/ 0 h 240"/>
                <a:gd name="T4" fmla="*/ 12 w 603"/>
                <a:gd name="T5" fmla="*/ 0 h 240"/>
                <a:gd name="T6" fmla="*/ 10 w 603"/>
                <a:gd name="T7" fmla="*/ 1 h 240"/>
                <a:gd name="T8" fmla="*/ 7 w 603"/>
                <a:gd name="T9" fmla="*/ 2 h 240"/>
                <a:gd name="T10" fmla="*/ 4 w 603"/>
                <a:gd name="T11" fmla="*/ 4 h 240"/>
                <a:gd name="T12" fmla="*/ 3 w 603"/>
                <a:gd name="T13" fmla="*/ 7 h 240"/>
                <a:gd name="T14" fmla="*/ 1 w 603"/>
                <a:gd name="T15" fmla="*/ 9 h 240"/>
                <a:gd name="T16" fmla="*/ 0 w 603"/>
                <a:gd name="T17" fmla="*/ 12 h 240"/>
                <a:gd name="T18" fmla="*/ 0 w 603"/>
                <a:gd name="T19" fmla="*/ 15 h 240"/>
                <a:gd name="T20" fmla="*/ 0 w 603"/>
                <a:gd name="T21" fmla="*/ 225 h 240"/>
                <a:gd name="T22" fmla="*/ 0 w 603"/>
                <a:gd name="T23" fmla="*/ 229 h 240"/>
                <a:gd name="T24" fmla="*/ 1 w 603"/>
                <a:gd name="T25" fmla="*/ 232 h 240"/>
                <a:gd name="T26" fmla="*/ 3 w 603"/>
                <a:gd name="T27" fmla="*/ 234 h 240"/>
                <a:gd name="T28" fmla="*/ 4 w 603"/>
                <a:gd name="T29" fmla="*/ 236 h 240"/>
                <a:gd name="T30" fmla="*/ 7 w 603"/>
                <a:gd name="T31" fmla="*/ 238 h 240"/>
                <a:gd name="T32" fmla="*/ 10 w 603"/>
                <a:gd name="T33" fmla="*/ 239 h 240"/>
                <a:gd name="T34" fmla="*/ 12 w 603"/>
                <a:gd name="T35" fmla="*/ 240 h 240"/>
                <a:gd name="T36" fmla="*/ 15 w 603"/>
                <a:gd name="T37" fmla="*/ 240 h 240"/>
                <a:gd name="T38" fmla="*/ 588 w 603"/>
                <a:gd name="T39" fmla="*/ 240 h 240"/>
                <a:gd name="T40" fmla="*/ 590 w 603"/>
                <a:gd name="T41" fmla="*/ 240 h 240"/>
                <a:gd name="T42" fmla="*/ 593 w 603"/>
                <a:gd name="T43" fmla="*/ 239 h 240"/>
                <a:gd name="T44" fmla="*/ 595 w 603"/>
                <a:gd name="T45" fmla="*/ 238 h 240"/>
                <a:gd name="T46" fmla="*/ 597 w 603"/>
                <a:gd name="T47" fmla="*/ 236 h 240"/>
                <a:gd name="T48" fmla="*/ 600 w 603"/>
                <a:gd name="T49" fmla="*/ 234 h 240"/>
                <a:gd name="T50" fmla="*/ 601 w 603"/>
                <a:gd name="T51" fmla="*/ 232 h 240"/>
                <a:gd name="T52" fmla="*/ 602 w 603"/>
                <a:gd name="T53" fmla="*/ 229 h 240"/>
                <a:gd name="T54" fmla="*/ 603 w 603"/>
                <a:gd name="T55" fmla="*/ 225 h 240"/>
                <a:gd name="T56" fmla="*/ 603 w 603"/>
                <a:gd name="T57" fmla="*/ 15 h 240"/>
                <a:gd name="T58" fmla="*/ 602 w 603"/>
                <a:gd name="T59" fmla="*/ 12 h 240"/>
                <a:gd name="T60" fmla="*/ 601 w 603"/>
                <a:gd name="T61" fmla="*/ 9 h 240"/>
                <a:gd name="T62" fmla="*/ 600 w 603"/>
                <a:gd name="T63" fmla="*/ 7 h 240"/>
                <a:gd name="T64" fmla="*/ 597 w 603"/>
                <a:gd name="T65" fmla="*/ 4 h 240"/>
                <a:gd name="T66" fmla="*/ 595 w 603"/>
                <a:gd name="T67" fmla="*/ 2 h 240"/>
                <a:gd name="T68" fmla="*/ 593 w 603"/>
                <a:gd name="T69" fmla="*/ 1 h 240"/>
                <a:gd name="T70" fmla="*/ 590 w 603"/>
                <a:gd name="T71" fmla="*/ 0 h 240"/>
                <a:gd name="T72" fmla="*/ 588 w 603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0">
                  <a:moveTo>
                    <a:pt x="5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0" y="229"/>
                  </a:lnTo>
                  <a:lnTo>
                    <a:pt x="1" y="232"/>
                  </a:lnTo>
                  <a:lnTo>
                    <a:pt x="3" y="234"/>
                  </a:lnTo>
                  <a:lnTo>
                    <a:pt x="4" y="236"/>
                  </a:lnTo>
                  <a:lnTo>
                    <a:pt x="7" y="238"/>
                  </a:lnTo>
                  <a:lnTo>
                    <a:pt x="10" y="239"/>
                  </a:lnTo>
                  <a:lnTo>
                    <a:pt x="12" y="240"/>
                  </a:lnTo>
                  <a:lnTo>
                    <a:pt x="15" y="240"/>
                  </a:lnTo>
                  <a:lnTo>
                    <a:pt x="588" y="240"/>
                  </a:lnTo>
                  <a:lnTo>
                    <a:pt x="590" y="240"/>
                  </a:lnTo>
                  <a:lnTo>
                    <a:pt x="593" y="239"/>
                  </a:lnTo>
                  <a:lnTo>
                    <a:pt x="595" y="238"/>
                  </a:lnTo>
                  <a:lnTo>
                    <a:pt x="597" y="236"/>
                  </a:lnTo>
                  <a:lnTo>
                    <a:pt x="600" y="234"/>
                  </a:lnTo>
                  <a:lnTo>
                    <a:pt x="601" y="232"/>
                  </a:lnTo>
                  <a:lnTo>
                    <a:pt x="602" y="229"/>
                  </a:lnTo>
                  <a:lnTo>
                    <a:pt x="603" y="225"/>
                  </a:lnTo>
                  <a:lnTo>
                    <a:pt x="603" y="15"/>
                  </a:lnTo>
                  <a:lnTo>
                    <a:pt x="602" y="12"/>
                  </a:lnTo>
                  <a:lnTo>
                    <a:pt x="601" y="9"/>
                  </a:lnTo>
                  <a:lnTo>
                    <a:pt x="600" y="7"/>
                  </a:lnTo>
                  <a:lnTo>
                    <a:pt x="597" y="4"/>
                  </a:lnTo>
                  <a:lnTo>
                    <a:pt x="595" y="2"/>
                  </a:lnTo>
                  <a:lnTo>
                    <a:pt x="593" y="1"/>
                  </a:lnTo>
                  <a:lnTo>
                    <a:pt x="590" y="0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Freeform 636"/>
            <p:cNvSpPr>
              <a:spLocks/>
            </p:cNvSpPr>
            <p:nvPr/>
          </p:nvSpPr>
          <p:spPr bwMode="auto">
            <a:xfrm>
              <a:off x="4319588" y="2600325"/>
              <a:ext cx="76200" cy="76200"/>
            </a:xfrm>
            <a:custGeom>
              <a:avLst/>
              <a:gdLst>
                <a:gd name="T0" fmla="*/ 226 w 241"/>
                <a:gd name="T1" fmla="*/ 0 h 240"/>
                <a:gd name="T2" fmla="*/ 16 w 241"/>
                <a:gd name="T3" fmla="*/ 0 h 240"/>
                <a:gd name="T4" fmla="*/ 13 w 241"/>
                <a:gd name="T5" fmla="*/ 0 h 240"/>
                <a:gd name="T6" fmla="*/ 9 w 241"/>
                <a:gd name="T7" fmla="*/ 1 h 240"/>
                <a:gd name="T8" fmla="*/ 7 w 241"/>
                <a:gd name="T9" fmla="*/ 2 h 240"/>
                <a:gd name="T10" fmla="*/ 5 w 241"/>
                <a:gd name="T11" fmla="*/ 4 h 240"/>
                <a:gd name="T12" fmla="*/ 3 w 241"/>
                <a:gd name="T13" fmla="*/ 7 h 240"/>
                <a:gd name="T14" fmla="*/ 2 w 241"/>
                <a:gd name="T15" fmla="*/ 9 h 240"/>
                <a:gd name="T16" fmla="*/ 1 w 241"/>
                <a:gd name="T17" fmla="*/ 12 h 240"/>
                <a:gd name="T18" fmla="*/ 0 w 241"/>
                <a:gd name="T19" fmla="*/ 15 h 240"/>
                <a:gd name="T20" fmla="*/ 0 w 241"/>
                <a:gd name="T21" fmla="*/ 225 h 240"/>
                <a:gd name="T22" fmla="*/ 1 w 241"/>
                <a:gd name="T23" fmla="*/ 229 h 240"/>
                <a:gd name="T24" fmla="*/ 2 w 241"/>
                <a:gd name="T25" fmla="*/ 232 h 240"/>
                <a:gd name="T26" fmla="*/ 3 w 241"/>
                <a:gd name="T27" fmla="*/ 234 h 240"/>
                <a:gd name="T28" fmla="*/ 5 w 241"/>
                <a:gd name="T29" fmla="*/ 236 h 240"/>
                <a:gd name="T30" fmla="*/ 7 w 241"/>
                <a:gd name="T31" fmla="*/ 238 h 240"/>
                <a:gd name="T32" fmla="*/ 9 w 241"/>
                <a:gd name="T33" fmla="*/ 239 h 240"/>
                <a:gd name="T34" fmla="*/ 13 w 241"/>
                <a:gd name="T35" fmla="*/ 240 h 240"/>
                <a:gd name="T36" fmla="*/ 16 w 241"/>
                <a:gd name="T37" fmla="*/ 240 h 240"/>
                <a:gd name="T38" fmla="*/ 226 w 241"/>
                <a:gd name="T39" fmla="*/ 240 h 240"/>
                <a:gd name="T40" fmla="*/ 229 w 241"/>
                <a:gd name="T41" fmla="*/ 240 h 240"/>
                <a:gd name="T42" fmla="*/ 231 w 241"/>
                <a:gd name="T43" fmla="*/ 239 h 240"/>
                <a:gd name="T44" fmla="*/ 235 w 241"/>
                <a:gd name="T45" fmla="*/ 238 h 240"/>
                <a:gd name="T46" fmla="*/ 237 w 241"/>
                <a:gd name="T47" fmla="*/ 236 h 240"/>
                <a:gd name="T48" fmla="*/ 239 w 241"/>
                <a:gd name="T49" fmla="*/ 234 h 240"/>
                <a:gd name="T50" fmla="*/ 240 w 241"/>
                <a:gd name="T51" fmla="*/ 232 h 240"/>
                <a:gd name="T52" fmla="*/ 241 w 241"/>
                <a:gd name="T53" fmla="*/ 229 h 240"/>
                <a:gd name="T54" fmla="*/ 241 w 241"/>
                <a:gd name="T55" fmla="*/ 225 h 240"/>
                <a:gd name="T56" fmla="*/ 241 w 241"/>
                <a:gd name="T57" fmla="*/ 15 h 240"/>
                <a:gd name="T58" fmla="*/ 241 w 241"/>
                <a:gd name="T59" fmla="*/ 12 h 240"/>
                <a:gd name="T60" fmla="*/ 240 w 241"/>
                <a:gd name="T61" fmla="*/ 9 h 240"/>
                <a:gd name="T62" fmla="*/ 239 w 241"/>
                <a:gd name="T63" fmla="*/ 7 h 240"/>
                <a:gd name="T64" fmla="*/ 237 w 241"/>
                <a:gd name="T65" fmla="*/ 4 h 240"/>
                <a:gd name="T66" fmla="*/ 235 w 241"/>
                <a:gd name="T67" fmla="*/ 2 h 240"/>
                <a:gd name="T68" fmla="*/ 231 w 241"/>
                <a:gd name="T69" fmla="*/ 1 h 240"/>
                <a:gd name="T70" fmla="*/ 229 w 241"/>
                <a:gd name="T71" fmla="*/ 0 h 240"/>
                <a:gd name="T72" fmla="*/ 226 w 241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0">
                  <a:moveTo>
                    <a:pt x="22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25"/>
                  </a:lnTo>
                  <a:lnTo>
                    <a:pt x="1" y="229"/>
                  </a:lnTo>
                  <a:lnTo>
                    <a:pt x="2" y="232"/>
                  </a:lnTo>
                  <a:lnTo>
                    <a:pt x="3" y="234"/>
                  </a:lnTo>
                  <a:lnTo>
                    <a:pt x="5" y="236"/>
                  </a:lnTo>
                  <a:lnTo>
                    <a:pt x="7" y="238"/>
                  </a:lnTo>
                  <a:lnTo>
                    <a:pt x="9" y="239"/>
                  </a:lnTo>
                  <a:lnTo>
                    <a:pt x="13" y="240"/>
                  </a:lnTo>
                  <a:lnTo>
                    <a:pt x="16" y="240"/>
                  </a:lnTo>
                  <a:lnTo>
                    <a:pt x="226" y="240"/>
                  </a:lnTo>
                  <a:lnTo>
                    <a:pt x="229" y="240"/>
                  </a:lnTo>
                  <a:lnTo>
                    <a:pt x="231" y="239"/>
                  </a:lnTo>
                  <a:lnTo>
                    <a:pt x="235" y="238"/>
                  </a:lnTo>
                  <a:lnTo>
                    <a:pt x="237" y="236"/>
                  </a:lnTo>
                  <a:lnTo>
                    <a:pt x="239" y="234"/>
                  </a:lnTo>
                  <a:lnTo>
                    <a:pt x="240" y="232"/>
                  </a:lnTo>
                  <a:lnTo>
                    <a:pt x="241" y="229"/>
                  </a:lnTo>
                  <a:lnTo>
                    <a:pt x="241" y="225"/>
                  </a:lnTo>
                  <a:lnTo>
                    <a:pt x="241" y="15"/>
                  </a:lnTo>
                  <a:lnTo>
                    <a:pt x="241" y="12"/>
                  </a:lnTo>
                  <a:lnTo>
                    <a:pt x="240" y="9"/>
                  </a:lnTo>
                  <a:lnTo>
                    <a:pt x="239" y="7"/>
                  </a:lnTo>
                  <a:lnTo>
                    <a:pt x="237" y="4"/>
                  </a:lnTo>
                  <a:lnTo>
                    <a:pt x="235" y="2"/>
                  </a:lnTo>
                  <a:lnTo>
                    <a:pt x="231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Freeform 637"/>
            <p:cNvSpPr>
              <a:spLocks/>
            </p:cNvSpPr>
            <p:nvPr/>
          </p:nvSpPr>
          <p:spPr bwMode="auto">
            <a:xfrm>
              <a:off x="4414838" y="2695575"/>
              <a:ext cx="192088" cy="76200"/>
            </a:xfrm>
            <a:custGeom>
              <a:avLst/>
              <a:gdLst>
                <a:gd name="T0" fmla="*/ 588 w 603"/>
                <a:gd name="T1" fmla="*/ 0 h 242"/>
                <a:gd name="T2" fmla="*/ 15 w 603"/>
                <a:gd name="T3" fmla="*/ 0 h 242"/>
                <a:gd name="T4" fmla="*/ 12 w 603"/>
                <a:gd name="T5" fmla="*/ 2 h 242"/>
                <a:gd name="T6" fmla="*/ 10 w 603"/>
                <a:gd name="T7" fmla="*/ 3 h 242"/>
                <a:gd name="T8" fmla="*/ 7 w 603"/>
                <a:gd name="T9" fmla="*/ 4 h 242"/>
                <a:gd name="T10" fmla="*/ 4 w 603"/>
                <a:gd name="T11" fmla="*/ 6 h 242"/>
                <a:gd name="T12" fmla="*/ 3 w 603"/>
                <a:gd name="T13" fmla="*/ 8 h 242"/>
                <a:gd name="T14" fmla="*/ 1 w 603"/>
                <a:gd name="T15" fmla="*/ 10 h 242"/>
                <a:gd name="T16" fmla="*/ 0 w 603"/>
                <a:gd name="T17" fmla="*/ 13 h 242"/>
                <a:gd name="T18" fmla="*/ 0 w 603"/>
                <a:gd name="T19" fmla="*/ 15 h 242"/>
                <a:gd name="T20" fmla="*/ 0 w 603"/>
                <a:gd name="T21" fmla="*/ 227 h 242"/>
                <a:gd name="T22" fmla="*/ 0 w 603"/>
                <a:gd name="T23" fmla="*/ 230 h 242"/>
                <a:gd name="T24" fmla="*/ 1 w 603"/>
                <a:gd name="T25" fmla="*/ 232 h 242"/>
                <a:gd name="T26" fmla="*/ 3 w 603"/>
                <a:gd name="T27" fmla="*/ 235 h 242"/>
                <a:gd name="T28" fmla="*/ 4 w 603"/>
                <a:gd name="T29" fmla="*/ 238 h 242"/>
                <a:gd name="T30" fmla="*/ 7 w 603"/>
                <a:gd name="T31" fmla="*/ 240 h 242"/>
                <a:gd name="T32" fmla="*/ 10 w 603"/>
                <a:gd name="T33" fmla="*/ 241 h 242"/>
                <a:gd name="T34" fmla="*/ 12 w 603"/>
                <a:gd name="T35" fmla="*/ 242 h 242"/>
                <a:gd name="T36" fmla="*/ 15 w 603"/>
                <a:gd name="T37" fmla="*/ 242 h 242"/>
                <a:gd name="T38" fmla="*/ 588 w 603"/>
                <a:gd name="T39" fmla="*/ 242 h 242"/>
                <a:gd name="T40" fmla="*/ 590 w 603"/>
                <a:gd name="T41" fmla="*/ 242 h 242"/>
                <a:gd name="T42" fmla="*/ 593 w 603"/>
                <a:gd name="T43" fmla="*/ 241 h 242"/>
                <a:gd name="T44" fmla="*/ 595 w 603"/>
                <a:gd name="T45" fmla="*/ 240 h 242"/>
                <a:gd name="T46" fmla="*/ 597 w 603"/>
                <a:gd name="T47" fmla="*/ 238 h 242"/>
                <a:gd name="T48" fmla="*/ 600 w 603"/>
                <a:gd name="T49" fmla="*/ 235 h 242"/>
                <a:gd name="T50" fmla="*/ 601 w 603"/>
                <a:gd name="T51" fmla="*/ 232 h 242"/>
                <a:gd name="T52" fmla="*/ 602 w 603"/>
                <a:gd name="T53" fmla="*/ 230 h 242"/>
                <a:gd name="T54" fmla="*/ 603 w 603"/>
                <a:gd name="T55" fmla="*/ 227 h 242"/>
                <a:gd name="T56" fmla="*/ 603 w 603"/>
                <a:gd name="T57" fmla="*/ 15 h 242"/>
                <a:gd name="T58" fmla="*/ 602 w 603"/>
                <a:gd name="T59" fmla="*/ 13 h 242"/>
                <a:gd name="T60" fmla="*/ 601 w 603"/>
                <a:gd name="T61" fmla="*/ 10 h 242"/>
                <a:gd name="T62" fmla="*/ 600 w 603"/>
                <a:gd name="T63" fmla="*/ 8 h 242"/>
                <a:gd name="T64" fmla="*/ 597 w 603"/>
                <a:gd name="T65" fmla="*/ 6 h 242"/>
                <a:gd name="T66" fmla="*/ 595 w 603"/>
                <a:gd name="T67" fmla="*/ 4 h 242"/>
                <a:gd name="T68" fmla="*/ 593 w 603"/>
                <a:gd name="T69" fmla="*/ 3 h 242"/>
                <a:gd name="T70" fmla="*/ 590 w 603"/>
                <a:gd name="T71" fmla="*/ 2 h 242"/>
                <a:gd name="T72" fmla="*/ 588 w 603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242">
                  <a:moveTo>
                    <a:pt x="588" y="0"/>
                  </a:move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7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0" y="230"/>
                  </a:lnTo>
                  <a:lnTo>
                    <a:pt x="1" y="232"/>
                  </a:lnTo>
                  <a:lnTo>
                    <a:pt x="3" y="235"/>
                  </a:lnTo>
                  <a:lnTo>
                    <a:pt x="4" y="238"/>
                  </a:lnTo>
                  <a:lnTo>
                    <a:pt x="7" y="240"/>
                  </a:lnTo>
                  <a:lnTo>
                    <a:pt x="10" y="241"/>
                  </a:lnTo>
                  <a:lnTo>
                    <a:pt x="12" y="242"/>
                  </a:lnTo>
                  <a:lnTo>
                    <a:pt x="15" y="242"/>
                  </a:lnTo>
                  <a:lnTo>
                    <a:pt x="588" y="242"/>
                  </a:lnTo>
                  <a:lnTo>
                    <a:pt x="590" y="242"/>
                  </a:lnTo>
                  <a:lnTo>
                    <a:pt x="593" y="241"/>
                  </a:lnTo>
                  <a:lnTo>
                    <a:pt x="595" y="240"/>
                  </a:lnTo>
                  <a:lnTo>
                    <a:pt x="597" y="238"/>
                  </a:lnTo>
                  <a:lnTo>
                    <a:pt x="600" y="235"/>
                  </a:lnTo>
                  <a:lnTo>
                    <a:pt x="601" y="232"/>
                  </a:lnTo>
                  <a:lnTo>
                    <a:pt x="602" y="230"/>
                  </a:lnTo>
                  <a:lnTo>
                    <a:pt x="603" y="227"/>
                  </a:lnTo>
                  <a:lnTo>
                    <a:pt x="603" y="15"/>
                  </a:lnTo>
                  <a:lnTo>
                    <a:pt x="602" y="13"/>
                  </a:lnTo>
                  <a:lnTo>
                    <a:pt x="601" y="10"/>
                  </a:lnTo>
                  <a:lnTo>
                    <a:pt x="600" y="8"/>
                  </a:lnTo>
                  <a:lnTo>
                    <a:pt x="597" y="6"/>
                  </a:lnTo>
                  <a:lnTo>
                    <a:pt x="595" y="4"/>
                  </a:lnTo>
                  <a:lnTo>
                    <a:pt x="593" y="3"/>
                  </a:lnTo>
                  <a:lnTo>
                    <a:pt x="590" y="2"/>
                  </a:lnTo>
                  <a:lnTo>
                    <a:pt x="5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Freeform 638"/>
            <p:cNvSpPr>
              <a:spLocks/>
            </p:cNvSpPr>
            <p:nvPr/>
          </p:nvSpPr>
          <p:spPr bwMode="auto">
            <a:xfrm>
              <a:off x="4319588" y="2695575"/>
              <a:ext cx="76200" cy="76200"/>
            </a:xfrm>
            <a:custGeom>
              <a:avLst/>
              <a:gdLst>
                <a:gd name="T0" fmla="*/ 226 w 241"/>
                <a:gd name="T1" fmla="*/ 0 h 242"/>
                <a:gd name="T2" fmla="*/ 16 w 241"/>
                <a:gd name="T3" fmla="*/ 0 h 242"/>
                <a:gd name="T4" fmla="*/ 13 w 241"/>
                <a:gd name="T5" fmla="*/ 2 h 242"/>
                <a:gd name="T6" fmla="*/ 9 w 241"/>
                <a:gd name="T7" fmla="*/ 3 h 242"/>
                <a:gd name="T8" fmla="*/ 7 w 241"/>
                <a:gd name="T9" fmla="*/ 4 h 242"/>
                <a:gd name="T10" fmla="*/ 5 w 241"/>
                <a:gd name="T11" fmla="*/ 6 h 242"/>
                <a:gd name="T12" fmla="*/ 3 w 241"/>
                <a:gd name="T13" fmla="*/ 8 h 242"/>
                <a:gd name="T14" fmla="*/ 2 w 241"/>
                <a:gd name="T15" fmla="*/ 10 h 242"/>
                <a:gd name="T16" fmla="*/ 1 w 241"/>
                <a:gd name="T17" fmla="*/ 13 h 242"/>
                <a:gd name="T18" fmla="*/ 0 w 241"/>
                <a:gd name="T19" fmla="*/ 15 h 242"/>
                <a:gd name="T20" fmla="*/ 0 w 241"/>
                <a:gd name="T21" fmla="*/ 227 h 242"/>
                <a:gd name="T22" fmla="*/ 1 w 241"/>
                <a:gd name="T23" fmla="*/ 230 h 242"/>
                <a:gd name="T24" fmla="*/ 2 w 241"/>
                <a:gd name="T25" fmla="*/ 232 h 242"/>
                <a:gd name="T26" fmla="*/ 3 w 241"/>
                <a:gd name="T27" fmla="*/ 235 h 242"/>
                <a:gd name="T28" fmla="*/ 5 w 241"/>
                <a:gd name="T29" fmla="*/ 238 h 242"/>
                <a:gd name="T30" fmla="*/ 7 w 241"/>
                <a:gd name="T31" fmla="*/ 240 h 242"/>
                <a:gd name="T32" fmla="*/ 9 w 241"/>
                <a:gd name="T33" fmla="*/ 241 h 242"/>
                <a:gd name="T34" fmla="*/ 13 w 241"/>
                <a:gd name="T35" fmla="*/ 242 h 242"/>
                <a:gd name="T36" fmla="*/ 16 w 241"/>
                <a:gd name="T37" fmla="*/ 242 h 242"/>
                <a:gd name="T38" fmla="*/ 226 w 241"/>
                <a:gd name="T39" fmla="*/ 242 h 242"/>
                <a:gd name="T40" fmla="*/ 229 w 241"/>
                <a:gd name="T41" fmla="*/ 242 h 242"/>
                <a:gd name="T42" fmla="*/ 231 w 241"/>
                <a:gd name="T43" fmla="*/ 241 h 242"/>
                <a:gd name="T44" fmla="*/ 235 w 241"/>
                <a:gd name="T45" fmla="*/ 240 h 242"/>
                <a:gd name="T46" fmla="*/ 237 w 241"/>
                <a:gd name="T47" fmla="*/ 238 h 242"/>
                <a:gd name="T48" fmla="*/ 239 w 241"/>
                <a:gd name="T49" fmla="*/ 235 h 242"/>
                <a:gd name="T50" fmla="*/ 240 w 241"/>
                <a:gd name="T51" fmla="*/ 232 h 242"/>
                <a:gd name="T52" fmla="*/ 241 w 241"/>
                <a:gd name="T53" fmla="*/ 230 h 242"/>
                <a:gd name="T54" fmla="*/ 241 w 241"/>
                <a:gd name="T55" fmla="*/ 227 h 242"/>
                <a:gd name="T56" fmla="*/ 241 w 241"/>
                <a:gd name="T57" fmla="*/ 15 h 242"/>
                <a:gd name="T58" fmla="*/ 241 w 241"/>
                <a:gd name="T59" fmla="*/ 13 h 242"/>
                <a:gd name="T60" fmla="*/ 240 w 241"/>
                <a:gd name="T61" fmla="*/ 10 h 242"/>
                <a:gd name="T62" fmla="*/ 239 w 241"/>
                <a:gd name="T63" fmla="*/ 8 h 242"/>
                <a:gd name="T64" fmla="*/ 237 w 241"/>
                <a:gd name="T65" fmla="*/ 6 h 242"/>
                <a:gd name="T66" fmla="*/ 235 w 241"/>
                <a:gd name="T67" fmla="*/ 4 h 242"/>
                <a:gd name="T68" fmla="*/ 231 w 241"/>
                <a:gd name="T69" fmla="*/ 3 h 242"/>
                <a:gd name="T70" fmla="*/ 229 w 241"/>
                <a:gd name="T71" fmla="*/ 2 h 242"/>
                <a:gd name="T72" fmla="*/ 226 w 241"/>
                <a:gd name="T7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242">
                  <a:moveTo>
                    <a:pt x="226" y="0"/>
                  </a:moveTo>
                  <a:lnTo>
                    <a:pt x="16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6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227"/>
                  </a:lnTo>
                  <a:lnTo>
                    <a:pt x="1" y="230"/>
                  </a:lnTo>
                  <a:lnTo>
                    <a:pt x="2" y="232"/>
                  </a:lnTo>
                  <a:lnTo>
                    <a:pt x="3" y="235"/>
                  </a:lnTo>
                  <a:lnTo>
                    <a:pt x="5" y="238"/>
                  </a:lnTo>
                  <a:lnTo>
                    <a:pt x="7" y="240"/>
                  </a:lnTo>
                  <a:lnTo>
                    <a:pt x="9" y="241"/>
                  </a:lnTo>
                  <a:lnTo>
                    <a:pt x="13" y="242"/>
                  </a:lnTo>
                  <a:lnTo>
                    <a:pt x="16" y="242"/>
                  </a:lnTo>
                  <a:lnTo>
                    <a:pt x="226" y="242"/>
                  </a:lnTo>
                  <a:lnTo>
                    <a:pt x="229" y="242"/>
                  </a:lnTo>
                  <a:lnTo>
                    <a:pt x="231" y="241"/>
                  </a:lnTo>
                  <a:lnTo>
                    <a:pt x="235" y="240"/>
                  </a:lnTo>
                  <a:lnTo>
                    <a:pt x="237" y="238"/>
                  </a:lnTo>
                  <a:lnTo>
                    <a:pt x="239" y="235"/>
                  </a:lnTo>
                  <a:lnTo>
                    <a:pt x="240" y="232"/>
                  </a:lnTo>
                  <a:lnTo>
                    <a:pt x="241" y="230"/>
                  </a:lnTo>
                  <a:lnTo>
                    <a:pt x="241" y="227"/>
                  </a:lnTo>
                  <a:lnTo>
                    <a:pt x="241" y="15"/>
                  </a:lnTo>
                  <a:lnTo>
                    <a:pt x="241" y="13"/>
                  </a:lnTo>
                  <a:lnTo>
                    <a:pt x="240" y="10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4"/>
                  </a:lnTo>
                  <a:lnTo>
                    <a:pt x="231" y="3"/>
                  </a:lnTo>
                  <a:lnTo>
                    <a:pt x="229" y="2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820246" y="3242484"/>
            <a:ext cx="397401" cy="399607"/>
            <a:chOff x="2025650" y="2516188"/>
            <a:chExt cx="285750" cy="287337"/>
          </a:xfrm>
          <a:solidFill>
            <a:srgbClr val="1C819E"/>
          </a:solidFill>
        </p:grpSpPr>
        <p:sp>
          <p:nvSpPr>
            <p:cNvPr id="46" name="Freeform 1153"/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Freeform 1154"/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155"/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1156"/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Freeform 1157"/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Freeform 1158"/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Freeform 1159"/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160"/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012965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DIRECTION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18347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620690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CONNECTION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6243559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PLANNING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858857" y="4415142"/>
            <a:ext cx="2320178" cy="2745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SETUP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B70D1B-58C6-4042-BCF9-27CC6B6B9EC3}"/>
              </a:ext>
            </a:extLst>
          </p:cNvPr>
          <p:cNvSpPr txBox="1"/>
          <p:nvPr/>
        </p:nvSpPr>
        <p:spPr>
          <a:xfrm>
            <a:off x="3833645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331871-8CE1-4ACF-843C-246888DF4D23}"/>
              </a:ext>
            </a:extLst>
          </p:cNvPr>
          <p:cNvSpPr txBox="1"/>
          <p:nvPr/>
        </p:nvSpPr>
        <p:spPr>
          <a:xfrm>
            <a:off x="6448943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DC8972-98A7-42CE-B223-BC1C1FF218E4}"/>
              </a:ext>
            </a:extLst>
          </p:cNvPr>
          <p:cNvSpPr txBox="1"/>
          <p:nvPr/>
        </p:nvSpPr>
        <p:spPr>
          <a:xfrm>
            <a:off x="9064239" y="4777327"/>
            <a:ext cx="1909414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adipiscing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elit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, sed do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eiusmod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tempor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incididunt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labor.</a:t>
            </a:r>
          </a:p>
        </p:txBody>
      </p:sp>
    </p:spTree>
    <p:extLst>
      <p:ext uri="{BB962C8B-B14F-4D97-AF65-F5344CB8AC3E}">
        <p14:creationId xmlns:p14="http://schemas.microsoft.com/office/powerpoint/2010/main" val="43045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PROJECT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DESCRIPTION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861717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990441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20356" y="5119165"/>
            <a:ext cx="9845708" cy="88105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01</a:t>
              </a:r>
            </a:p>
          </p:txBody>
        </p:sp>
      </p:grpSp>
      <p:cxnSp>
        <p:nvCxnSpPr>
          <p:cNvPr id="225" name="Straight Connector 224"/>
          <p:cNvCxnSpPr/>
          <p:nvPr/>
        </p:nvCxnSpPr>
        <p:spPr>
          <a:xfrm flipH="1">
            <a:off x="1887194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56537" y="1732993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556537" y="2861717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56537" y="3990441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556537" y="5119165"/>
            <a:ext cx="881054" cy="88105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02</a:t>
              </a:r>
            </a:p>
          </p:txBody>
        </p:sp>
      </p:grpSp>
      <p:cxnSp>
        <p:nvCxnSpPr>
          <p:cNvPr id="135" name="Straight Connector 134"/>
          <p:cNvCxnSpPr/>
          <p:nvPr/>
        </p:nvCxnSpPr>
        <p:spPr>
          <a:xfrm flipH="1">
            <a:off x="2808917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03</a:t>
              </a:r>
            </a:p>
          </p:txBody>
        </p:sp>
      </p:grpSp>
      <p:cxnSp>
        <p:nvCxnSpPr>
          <p:cNvPr id="150" name="Straight Connector 149"/>
          <p:cNvCxnSpPr/>
          <p:nvPr/>
        </p:nvCxnSpPr>
        <p:spPr>
          <a:xfrm flipH="1">
            <a:off x="3730640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04</a:t>
              </a:r>
            </a:p>
          </p:txBody>
        </p:sp>
      </p:grpSp>
      <p:cxnSp>
        <p:nvCxnSpPr>
          <p:cNvPr id="164" name="Straight Connector 163"/>
          <p:cNvCxnSpPr/>
          <p:nvPr/>
        </p:nvCxnSpPr>
        <p:spPr>
          <a:xfrm flipH="1">
            <a:off x="4652363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05</a:t>
              </a:r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5574086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06</a:t>
              </a:r>
            </a:p>
          </p:txBody>
        </p:sp>
      </p:grpSp>
      <p:cxnSp>
        <p:nvCxnSpPr>
          <p:cNvPr id="180" name="Straight Connector 179"/>
          <p:cNvCxnSpPr/>
          <p:nvPr/>
        </p:nvCxnSpPr>
        <p:spPr>
          <a:xfrm flipH="1">
            <a:off x="6495809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418167" y="1260039"/>
            <a:ext cx="1093733" cy="233013"/>
            <a:chOff x="735067" y="1781317"/>
            <a:chExt cx="1093733" cy="233013"/>
          </a:xfrm>
        </p:grpSpPr>
        <p:sp>
          <p:nvSpPr>
            <p:cNvPr id="202" name="Rounded Rectangle 20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07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H="1">
            <a:off x="741753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8339890" y="1260039"/>
            <a:ext cx="1093733" cy="233013"/>
            <a:chOff x="735067" y="1781317"/>
            <a:chExt cx="1093733" cy="233013"/>
          </a:xfrm>
        </p:grpSpPr>
        <p:sp>
          <p:nvSpPr>
            <p:cNvPr id="212" name="Rounded Rectangle 21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08</a:t>
              </a:r>
            </a:p>
          </p:txBody>
        </p:sp>
      </p:grpSp>
      <p:cxnSp>
        <p:nvCxnSpPr>
          <p:cNvPr id="211" name="Straight Connector 210"/>
          <p:cNvCxnSpPr/>
          <p:nvPr/>
        </p:nvCxnSpPr>
        <p:spPr>
          <a:xfrm flipH="1">
            <a:off x="8339255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9261613" y="1260039"/>
            <a:ext cx="1093733" cy="233013"/>
            <a:chOff x="735067" y="1781317"/>
            <a:chExt cx="1093733" cy="233013"/>
          </a:xfrm>
        </p:grpSpPr>
        <p:sp>
          <p:nvSpPr>
            <p:cNvPr id="217" name="Rounded Rectangle 216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09</a:t>
              </a:r>
            </a:p>
          </p:txBody>
        </p:sp>
      </p:grpSp>
      <p:cxnSp>
        <p:nvCxnSpPr>
          <p:cNvPr id="216" name="Straight Connector 215"/>
          <p:cNvCxnSpPr/>
          <p:nvPr/>
        </p:nvCxnSpPr>
        <p:spPr>
          <a:xfrm flipH="1">
            <a:off x="9260978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10183336" y="1260039"/>
            <a:ext cx="1093733" cy="233013"/>
            <a:chOff x="735067" y="1781317"/>
            <a:chExt cx="1093733" cy="233013"/>
          </a:xfrm>
        </p:grpSpPr>
        <p:sp>
          <p:nvSpPr>
            <p:cNvPr id="222" name="Rounded Rectangle 221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cxnSp>
        <p:nvCxnSpPr>
          <p:cNvPr id="221" name="Straight Connector 220"/>
          <p:cNvCxnSpPr/>
          <p:nvPr/>
        </p:nvCxnSpPr>
        <p:spPr>
          <a:xfrm flipH="1">
            <a:off x="10182701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11105057" y="1260039"/>
            <a:ext cx="530406" cy="233013"/>
            <a:chOff x="735067" y="1781317"/>
            <a:chExt cx="530406" cy="233013"/>
          </a:xfrm>
        </p:grpSpPr>
        <p:sp>
          <p:nvSpPr>
            <p:cNvPr id="240" name="Rounded Rectangle 239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339721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11</a:t>
              </a:r>
            </a:p>
          </p:txBody>
        </p:sp>
      </p:grpSp>
      <p:cxnSp>
        <p:nvCxnSpPr>
          <p:cNvPr id="239" name="Straight Connector 238"/>
          <p:cNvCxnSpPr/>
          <p:nvPr/>
        </p:nvCxnSpPr>
        <p:spPr>
          <a:xfrm flipH="1">
            <a:off x="11104422" y="1409841"/>
            <a:ext cx="13419" cy="4601249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789600" y="3093629"/>
            <a:ext cx="414928" cy="417231"/>
            <a:chOff x="2025650" y="1344613"/>
            <a:chExt cx="285751" cy="287337"/>
          </a:xfrm>
          <a:solidFill>
            <a:srgbClr val="F2F2F2"/>
          </a:solidFill>
        </p:grpSpPr>
        <p:sp>
          <p:nvSpPr>
            <p:cNvPr id="246" name="Freeform 455"/>
            <p:cNvSpPr>
              <a:spLocks noEditPoints="1"/>
            </p:cNvSpPr>
            <p:nvPr/>
          </p:nvSpPr>
          <p:spPr bwMode="auto">
            <a:xfrm>
              <a:off x="2025650" y="1441450"/>
              <a:ext cx="190500" cy="190500"/>
            </a:xfrm>
            <a:custGeom>
              <a:avLst/>
              <a:gdLst>
                <a:gd name="T0" fmla="*/ 337 w 602"/>
                <a:gd name="T1" fmla="*/ 295 h 602"/>
                <a:gd name="T2" fmla="*/ 367 w 602"/>
                <a:gd name="T3" fmla="*/ 325 h 602"/>
                <a:gd name="T4" fmla="*/ 376 w 602"/>
                <a:gd name="T5" fmla="*/ 368 h 602"/>
                <a:gd name="T6" fmla="*/ 363 w 602"/>
                <a:gd name="T7" fmla="*/ 404 h 602"/>
                <a:gd name="T8" fmla="*/ 322 w 602"/>
                <a:gd name="T9" fmla="*/ 433 h 602"/>
                <a:gd name="T10" fmla="*/ 311 w 602"/>
                <a:gd name="T11" fmla="*/ 462 h 602"/>
                <a:gd name="T12" fmla="*/ 295 w 602"/>
                <a:gd name="T13" fmla="*/ 465 h 602"/>
                <a:gd name="T14" fmla="*/ 286 w 602"/>
                <a:gd name="T15" fmla="*/ 451 h 602"/>
                <a:gd name="T16" fmla="*/ 251 w 602"/>
                <a:gd name="T17" fmla="*/ 418 h 602"/>
                <a:gd name="T18" fmla="*/ 229 w 602"/>
                <a:gd name="T19" fmla="*/ 381 h 602"/>
                <a:gd name="T20" fmla="*/ 229 w 602"/>
                <a:gd name="T21" fmla="*/ 353 h 602"/>
                <a:gd name="T22" fmla="*/ 244 w 602"/>
                <a:gd name="T23" fmla="*/ 346 h 602"/>
                <a:gd name="T24" fmla="*/ 256 w 602"/>
                <a:gd name="T25" fmla="*/ 358 h 602"/>
                <a:gd name="T26" fmla="*/ 276 w 602"/>
                <a:gd name="T27" fmla="*/ 399 h 602"/>
                <a:gd name="T28" fmla="*/ 326 w 602"/>
                <a:gd name="T29" fmla="*/ 399 h 602"/>
                <a:gd name="T30" fmla="*/ 346 w 602"/>
                <a:gd name="T31" fmla="*/ 352 h 602"/>
                <a:gd name="T32" fmla="*/ 310 w 602"/>
                <a:gd name="T33" fmla="*/ 317 h 602"/>
                <a:gd name="T34" fmla="*/ 265 w 602"/>
                <a:gd name="T35" fmla="*/ 307 h 602"/>
                <a:gd name="T36" fmla="*/ 235 w 602"/>
                <a:gd name="T37" fmla="*/ 277 h 602"/>
                <a:gd name="T38" fmla="*/ 226 w 602"/>
                <a:gd name="T39" fmla="*/ 234 h 602"/>
                <a:gd name="T40" fmla="*/ 240 w 602"/>
                <a:gd name="T41" fmla="*/ 198 h 602"/>
                <a:gd name="T42" fmla="*/ 279 w 602"/>
                <a:gd name="T43" fmla="*/ 168 h 602"/>
                <a:gd name="T44" fmla="*/ 290 w 602"/>
                <a:gd name="T45" fmla="*/ 139 h 602"/>
                <a:gd name="T46" fmla="*/ 307 w 602"/>
                <a:gd name="T47" fmla="*/ 136 h 602"/>
                <a:gd name="T48" fmla="*/ 316 w 602"/>
                <a:gd name="T49" fmla="*/ 150 h 602"/>
                <a:gd name="T50" fmla="*/ 350 w 602"/>
                <a:gd name="T51" fmla="*/ 183 h 602"/>
                <a:gd name="T52" fmla="*/ 374 w 602"/>
                <a:gd name="T53" fmla="*/ 221 h 602"/>
                <a:gd name="T54" fmla="*/ 374 w 602"/>
                <a:gd name="T55" fmla="*/ 249 h 602"/>
                <a:gd name="T56" fmla="*/ 359 w 602"/>
                <a:gd name="T57" fmla="*/ 255 h 602"/>
                <a:gd name="T58" fmla="*/ 347 w 602"/>
                <a:gd name="T59" fmla="*/ 243 h 602"/>
                <a:gd name="T60" fmla="*/ 326 w 602"/>
                <a:gd name="T61" fmla="*/ 204 h 602"/>
                <a:gd name="T62" fmla="*/ 276 w 602"/>
                <a:gd name="T63" fmla="*/ 204 h 602"/>
                <a:gd name="T64" fmla="*/ 257 w 602"/>
                <a:gd name="T65" fmla="*/ 250 h 602"/>
                <a:gd name="T66" fmla="*/ 292 w 602"/>
                <a:gd name="T67" fmla="*/ 285 h 602"/>
                <a:gd name="T68" fmla="*/ 546 w 602"/>
                <a:gd name="T69" fmla="*/ 275 h 602"/>
                <a:gd name="T70" fmla="*/ 470 w 602"/>
                <a:gd name="T71" fmla="*/ 244 h 602"/>
                <a:gd name="T72" fmla="*/ 407 w 602"/>
                <a:gd name="T73" fmla="*/ 195 h 602"/>
                <a:gd name="T74" fmla="*/ 357 w 602"/>
                <a:gd name="T75" fmla="*/ 132 h 602"/>
                <a:gd name="T76" fmla="*/ 326 w 602"/>
                <a:gd name="T77" fmla="*/ 56 h 602"/>
                <a:gd name="T78" fmla="*/ 307 w 602"/>
                <a:gd name="T79" fmla="*/ 0 h 602"/>
                <a:gd name="T80" fmla="*/ 226 w 602"/>
                <a:gd name="T81" fmla="*/ 9 h 602"/>
                <a:gd name="T82" fmla="*/ 145 w 602"/>
                <a:gd name="T83" fmla="*/ 44 h 602"/>
                <a:gd name="T84" fmla="*/ 79 w 602"/>
                <a:gd name="T85" fmla="*/ 98 h 602"/>
                <a:gd name="T86" fmla="*/ 29 w 602"/>
                <a:gd name="T87" fmla="*/ 170 h 602"/>
                <a:gd name="T88" fmla="*/ 4 w 602"/>
                <a:gd name="T89" fmla="*/ 255 h 602"/>
                <a:gd name="T90" fmla="*/ 4 w 602"/>
                <a:gd name="T91" fmla="*/ 346 h 602"/>
                <a:gd name="T92" fmla="*/ 29 w 602"/>
                <a:gd name="T93" fmla="*/ 431 h 602"/>
                <a:gd name="T94" fmla="*/ 79 w 602"/>
                <a:gd name="T95" fmla="*/ 503 h 602"/>
                <a:gd name="T96" fmla="*/ 145 w 602"/>
                <a:gd name="T97" fmla="*/ 559 h 602"/>
                <a:gd name="T98" fmla="*/ 226 w 602"/>
                <a:gd name="T99" fmla="*/ 593 h 602"/>
                <a:gd name="T100" fmla="*/ 317 w 602"/>
                <a:gd name="T101" fmla="*/ 602 h 602"/>
                <a:gd name="T102" fmla="*/ 405 w 602"/>
                <a:gd name="T103" fmla="*/ 583 h 602"/>
                <a:gd name="T104" fmla="*/ 481 w 602"/>
                <a:gd name="T105" fmla="*/ 543 h 602"/>
                <a:gd name="T106" fmla="*/ 542 w 602"/>
                <a:gd name="T107" fmla="*/ 481 h 602"/>
                <a:gd name="T108" fmla="*/ 584 w 602"/>
                <a:gd name="T109" fmla="*/ 404 h 602"/>
                <a:gd name="T110" fmla="*/ 602 w 602"/>
                <a:gd name="T111" fmla="*/ 316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2" h="602">
                  <a:moveTo>
                    <a:pt x="301" y="286"/>
                  </a:moveTo>
                  <a:lnTo>
                    <a:pt x="309" y="286"/>
                  </a:lnTo>
                  <a:lnTo>
                    <a:pt x="316" y="287"/>
                  </a:lnTo>
                  <a:lnTo>
                    <a:pt x="323" y="289"/>
                  </a:lnTo>
                  <a:lnTo>
                    <a:pt x="331" y="292"/>
                  </a:lnTo>
                  <a:lnTo>
                    <a:pt x="337" y="295"/>
                  </a:lnTo>
                  <a:lnTo>
                    <a:pt x="344" y="299"/>
                  </a:lnTo>
                  <a:lnTo>
                    <a:pt x="349" y="303"/>
                  </a:lnTo>
                  <a:lnTo>
                    <a:pt x="354" y="308"/>
                  </a:lnTo>
                  <a:lnTo>
                    <a:pt x="359" y="313"/>
                  </a:lnTo>
                  <a:lnTo>
                    <a:pt x="364" y="319"/>
                  </a:lnTo>
                  <a:lnTo>
                    <a:pt x="367" y="325"/>
                  </a:lnTo>
                  <a:lnTo>
                    <a:pt x="370" y="332"/>
                  </a:lnTo>
                  <a:lnTo>
                    <a:pt x="373" y="339"/>
                  </a:lnTo>
                  <a:lnTo>
                    <a:pt x="375" y="346"/>
                  </a:lnTo>
                  <a:lnTo>
                    <a:pt x="376" y="354"/>
                  </a:lnTo>
                  <a:lnTo>
                    <a:pt x="377" y="361"/>
                  </a:lnTo>
                  <a:lnTo>
                    <a:pt x="376" y="368"/>
                  </a:lnTo>
                  <a:lnTo>
                    <a:pt x="375" y="374"/>
                  </a:lnTo>
                  <a:lnTo>
                    <a:pt x="374" y="381"/>
                  </a:lnTo>
                  <a:lnTo>
                    <a:pt x="371" y="387"/>
                  </a:lnTo>
                  <a:lnTo>
                    <a:pt x="369" y="393"/>
                  </a:lnTo>
                  <a:lnTo>
                    <a:pt x="366" y="399"/>
                  </a:lnTo>
                  <a:lnTo>
                    <a:pt x="363" y="404"/>
                  </a:lnTo>
                  <a:lnTo>
                    <a:pt x="359" y="410"/>
                  </a:lnTo>
                  <a:lnTo>
                    <a:pt x="350" y="418"/>
                  </a:lnTo>
                  <a:lnTo>
                    <a:pt x="340" y="426"/>
                  </a:lnTo>
                  <a:lnTo>
                    <a:pt x="334" y="429"/>
                  </a:lnTo>
                  <a:lnTo>
                    <a:pt x="329" y="431"/>
                  </a:lnTo>
                  <a:lnTo>
                    <a:pt x="322" y="433"/>
                  </a:lnTo>
                  <a:lnTo>
                    <a:pt x="316" y="435"/>
                  </a:lnTo>
                  <a:lnTo>
                    <a:pt x="316" y="451"/>
                  </a:lnTo>
                  <a:lnTo>
                    <a:pt x="316" y="455"/>
                  </a:lnTo>
                  <a:lnTo>
                    <a:pt x="315" y="457"/>
                  </a:lnTo>
                  <a:lnTo>
                    <a:pt x="314" y="460"/>
                  </a:lnTo>
                  <a:lnTo>
                    <a:pt x="311" y="462"/>
                  </a:lnTo>
                  <a:lnTo>
                    <a:pt x="309" y="464"/>
                  </a:lnTo>
                  <a:lnTo>
                    <a:pt x="307" y="465"/>
                  </a:lnTo>
                  <a:lnTo>
                    <a:pt x="304" y="466"/>
                  </a:lnTo>
                  <a:lnTo>
                    <a:pt x="301" y="466"/>
                  </a:lnTo>
                  <a:lnTo>
                    <a:pt x="298" y="466"/>
                  </a:lnTo>
                  <a:lnTo>
                    <a:pt x="295" y="465"/>
                  </a:lnTo>
                  <a:lnTo>
                    <a:pt x="293" y="464"/>
                  </a:lnTo>
                  <a:lnTo>
                    <a:pt x="290" y="462"/>
                  </a:lnTo>
                  <a:lnTo>
                    <a:pt x="289" y="460"/>
                  </a:lnTo>
                  <a:lnTo>
                    <a:pt x="287" y="458"/>
                  </a:lnTo>
                  <a:lnTo>
                    <a:pt x="287" y="455"/>
                  </a:lnTo>
                  <a:lnTo>
                    <a:pt x="286" y="451"/>
                  </a:lnTo>
                  <a:lnTo>
                    <a:pt x="286" y="435"/>
                  </a:lnTo>
                  <a:lnTo>
                    <a:pt x="279" y="433"/>
                  </a:lnTo>
                  <a:lnTo>
                    <a:pt x="274" y="431"/>
                  </a:lnTo>
                  <a:lnTo>
                    <a:pt x="267" y="429"/>
                  </a:lnTo>
                  <a:lnTo>
                    <a:pt x="262" y="426"/>
                  </a:lnTo>
                  <a:lnTo>
                    <a:pt x="251" y="418"/>
                  </a:lnTo>
                  <a:lnTo>
                    <a:pt x="243" y="410"/>
                  </a:lnTo>
                  <a:lnTo>
                    <a:pt x="240" y="404"/>
                  </a:lnTo>
                  <a:lnTo>
                    <a:pt x="235" y="399"/>
                  </a:lnTo>
                  <a:lnTo>
                    <a:pt x="233" y="393"/>
                  </a:lnTo>
                  <a:lnTo>
                    <a:pt x="230" y="387"/>
                  </a:lnTo>
                  <a:lnTo>
                    <a:pt x="229" y="381"/>
                  </a:lnTo>
                  <a:lnTo>
                    <a:pt x="227" y="374"/>
                  </a:lnTo>
                  <a:lnTo>
                    <a:pt x="226" y="368"/>
                  </a:lnTo>
                  <a:lnTo>
                    <a:pt x="226" y="361"/>
                  </a:lnTo>
                  <a:lnTo>
                    <a:pt x="226" y="358"/>
                  </a:lnTo>
                  <a:lnTo>
                    <a:pt x="227" y="355"/>
                  </a:lnTo>
                  <a:lnTo>
                    <a:pt x="229" y="353"/>
                  </a:lnTo>
                  <a:lnTo>
                    <a:pt x="230" y="351"/>
                  </a:lnTo>
                  <a:lnTo>
                    <a:pt x="232" y="348"/>
                  </a:lnTo>
                  <a:lnTo>
                    <a:pt x="235" y="347"/>
                  </a:lnTo>
                  <a:lnTo>
                    <a:pt x="237" y="346"/>
                  </a:lnTo>
                  <a:lnTo>
                    <a:pt x="241" y="346"/>
                  </a:lnTo>
                  <a:lnTo>
                    <a:pt x="244" y="346"/>
                  </a:lnTo>
                  <a:lnTo>
                    <a:pt x="247" y="347"/>
                  </a:lnTo>
                  <a:lnTo>
                    <a:pt x="249" y="348"/>
                  </a:lnTo>
                  <a:lnTo>
                    <a:pt x="251" y="351"/>
                  </a:lnTo>
                  <a:lnTo>
                    <a:pt x="253" y="353"/>
                  </a:lnTo>
                  <a:lnTo>
                    <a:pt x="255" y="355"/>
                  </a:lnTo>
                  <a:lnTo>
                    <a:pt x="256" y="358"/>
                  </a:lnTo>
                  <a:lnTo>
                    <a:pt x="256" y="361"/>
                  </a:lnTo>
                  <a:lnTo>
                    <a:pt x="257" y="370"/>
                  </a:lnTo>
                  <a:lnTo>
                    <a:pt x="260" y="378"/>
                  </a:lnTo>
                  <a:lnTo>
                    <a:pt x="263" y="386"/>
                  </a:lnTo>
                  <a:lnTo>
                    <a:pt x="270" y="393"/>
                  </a:lnTo>
                  <a:lnTo>
                    <a:pt x="276" y="399"/>
                  </a:lnTo>
                  <a:lnTo>
                    <a:pt x="283" y="403"/>
                  </a:lnTo>
                  <a:lnTo>
                    <a:pt x="292" y="405"/>
                  </a:lnTo>
                  <a:lnTo>
                    <a:pt x="301" y="406"/>
                  </a:lnTo>
                  <a:lnTo>
                    <a:pt x="310" y="405"/>
                  </a:lnTo>
                  <a:lnTo>
                    <a:pt x="319" y="403"/>
                  </a:lnTo>
                  <a:lnTo>
                    <a:pt x="326" y="399"/>
                  </a:lnTo>
                  <a:lnTo>
                    <a:pt x="333" y="393"/>
                  </a:lnTo>
                  <a:lnTo>
                    <a:pt x="338" y="386"/>
                  </a:lnTo>
                  <a:lnTo>
                    <a:pt x="342" y="378"/>
                  </a:lnTo>
                  <a:lnTo>
                    <a:pt x="346" y="370"/>
                  </a:lnTo>
                  <a:lnTo>
                    <a:pt x="346" y="361"/>
                  </a:lnTo>
                  <a:lnTo>
                    <a:pt x="346" y="352"/>
                  </a:lnTo>
                  <a:lnTo>
                    <a:pt x="342" y="344"/>
                  </a:lnTo>
                  <a:lnTo>
                    <a:pt x="338" y="336"/>
                  </a:lnTo>
                  <a:lnTo>
                    <a:pt x="333" y="329"/>
                  </a:lnTo>
                  <a:lnTo>
                    <a:pt x="326" y="324"/>
                  </a:lnTo>
                  <a:lnTo>
                    <a:pt x="319" y="319"/>
                  </a:lnTo>
                  <a:lnTo>
                    <a:pt x="310" y="317"/>
                  </a:lnTo>
                  <a:lnTo>
                    <a:pt x="301" y="316"/>
                  </a:lnTo>
                  <a:lnTo>
                    <a:pt x="293" y="315"/>
                  </a:lnTo>
                  <a:lnTo>
                    <a:pt x="286" y="314"/>
                  </a:lnTo>
                  <a:lnTo>
                    <a:pt x="278" y="313"/>
                  </a:lnTo>
                  <a:lnTo>
                    <a:pt x="272" y="310"/>
                  </a:lnTo>
                  <a:lnTo>
                    <a:pt x="265" y="307"/>
                  </a:lnTo>
                  <a:lnTo>
                    <a:pt x="259" y="303"/>
                  </a:lnTo>
                  <a:lnTo>
                    <a:pt x="253" y="299"/>
                  </a:lnTo>
                  <a:lnTo>
                    <a:pt x="248" y="294"/>
                  </a:lnTo>
                  <a:lnTo>
                    <a:pt x="243" y="288"/>
                  </a:lnTo>
                  <a:lnTo>
                    <a:pt x="238" y="283"/>
                  </a:lnTo>
                  <a:lnTo>
                    <a:pt x="235" y="277"/>
                  </a:lnTo>
                  <a:lnTo>
                    <a:pt x="232" y="270"/>
                  </a:lnTo>
                  <a:lnTo>
                    <a:pt x="229" y="263"/>
                  </a:lnTo>
                  <a:lnTo>
                    <a:pt x="228" y="256"/>
                  </a:lnTo>
                  <a:lnTo>
                    <a:pt x="227" y="249"/>
                  </a:lnTo>
                  <a:lnTo>
                    <a:pt x="226" y="241"/>
                  </a:lnTo>
                  <a:lnTo>
                    <a:pt x="226" y="234"/>
                  </a:lnTo>
                  <a:lnTo>
                    <a:pt x="227" y="227"/>
                  </a:lnTo>
                  <a:lnTo>
                    <a:pt x="229" y="221"/>
                  </a:lnTo>
                  <a:lnTo>
                    <a:pt x="230" y="214"/>
                  </a:lnTo>
                  <a:lnTo>
                    <a:pt x="233" y="209"/>
                  </a:lnTo>
                  <a:lnTo>
                    <a:pt x="235" y="204"/>
                  </a:lnTo>
                  <a:lnTo>
                    <a:pt x="240" y="198"/>
                  </a:lnTo>
                  <a:lnTo>
                    <a:pt x="243" y="193"/>
                  </a:lnTo>
                  <a:lnTo>
                    <a:pt x="251" y="184"/>
                  </a:lnTo>
                  <a:lnTo>
                    <a:pt x="262" y="177"/>
                  </a:lnTo>
                  <a:lnTo>
                    <a:pt x="267" y="174"/>
                  </a:lnTo>
                  <a:lnTo>
                    <a:pt x="274" y="170"/>
                  </a:lnTo>
                  <a:lnTo>
                    <a:pt x="279" y="168"/>
                  </a:lnTo>
                  <a:lnTo>
                    <a:pt x="286" y="167"/>
                  </a:lnTo>
                  <a:lnTo>
                    <a:pt x="286" y="150"/>
                  </a:lnTo>
                  <a:lnTo>
                    <a:pt x="287" y="148"/>
                  </a:lnTo>
                  <a:lnTo>
                    <a:pt x="287" y="145"/>
                  </a:lnTo>
                  <a:lnTo>
                    <a:pt x="289" y="142"/>
                  </a:lnTo>
                  <a:lnTo>
                    <a:pt x="290" y="139"/>
                  </a:lnTo>
                  <a:lnTo>
                    <a:pt x="293" y="138"/>
                  </a:lnTo>
                  <a:lnTo>
                    <a:pt x="295" y="136"/>
                  </a:lnTo>
                  <a:lnTo>
                    <a:pt x="298" y="136"/>
                  </a:lnTo>
                  <a:lnTo>
                    <a:pt x="301" y="135"/>
                  </a:lnTo>
                  <a:lnTo>
                    <a:pt x="304" y="136"/>
                  </a:lnTo>
                  <a:lnTo>
                    <a:pt x="307" y="136"/>
                  </a:lnTo>
                  <a:lnTo>
                    <a:pt x="309" y="138"/>
                  </a:lnTo>
                  <a:lnTo>
                    <a:pt x="311" y="139"/>
                  </a:lnTo>
                  <a:lnTo>
                    <a:pt x="314" y="142"/>
                  </a:lnTo>
                  <a:lnTo>
                    <a:pt x="315" y="145"/>
                  </a:lnTo>
                  <a:lnTo>
                    <a:pt x="316" y="148"/>
                  </a:lnTo>
                  <a:lnTo>
                    <a:pt x="316" y="150"/>
                  </a:lnTo>
                  <a:lnTo>
                    <a:pt x="316" y="167"/>
                  </a:lnTo>
                  <a:lnTo>
                    <a:pt x="322" y="168"/>
                  </a:lnTo>
                  <a:lnTo>
                    <a:pt x="329" y="170"/>
                  </a:lnTo>
                  <a:lnTo>
                    <a:pt x="334" y="174"/>
                  </a:lnTo>
                  <a:lnTo>
                    <a:pt x="340" y="177"/>
                  </a:lnTo>
                  <a:lnTo>
                    <a:pt x="350" y="183"/>
                  </a:lnTo>
                  <a:lnTo>
                    <a:pt x="359" y="193"/>
                  </a:lnTo>
                  <a:lnTo>
                    <a:pt x="363" y="198"/>
                  </a:lnTo>
                  <a:lnTo>
                    <a:pt x="366" y="204"/>
                  </a:lnTo>
                  <a:lnTo>
                    <a:pt x="369" y="209"/>
                  </a:lnTo>
                  <a:lnTo>
                    <a:pt x="371" y="214"/>
                  </a:lnTo>
                  <a:lnTo>
                    <a:pt x="374" y="221"/>
                  </a:lnTo>
                  <a:lnTo>
                    <a:pt x="375" y="227"/>
                  </a:lnTo>
                  <a:lnTo>
                    <a:pt x="376" y="234"/>
                  </a:lnTo>
                  <a:lnTo>
                    <a:pt x="377" y="241"/>
                  </a:lnTo>
                  <a:lnTo>
                    <a:pt x="376" y="243"/>
                  </a:lnTo>
                  <a:lnTo>
                    <a:pt x="375" y="247"/>
                  </a:lnTo>
                  <a:lnTo>
                    <a:pt x="374" y="249"/>
                  </a:lnTo>
                  <a:lnTo>
                    <a:pt x="371" y="252"/>
                  </a:lnTo>
                  <a:lnTo>
                    <a:pt x="369" y="253"/>
                  </a:lnTo>
                  <a:lnTo>
                    <a:pt x="367" y="255"/>
                  </a:lnTo>
                  <a:lnTo>
                    <a:pt x="364" y="255"/>
                  </a:lnTo>
                  <a:lnTo>
                    <a:pt x="361" y="256"/>
                  </a:lnTo>
                  <a:lnTo>
                    <a:pt x="359" y="255"/>
                  </a:lnTo>
                  <a:lnTo>
                    <a:pt x="355" y="255"/>
                  </a:lnTo>
                  <a:lnTo>
                    <a:pt x="353" y="253"/>
                  </a:lnTo>
                  <a:lnTo>
                    <a:pt x="351" y="252"/>
                  </a:lnTo>
                  <a:lnTo>
                    <a:pt x="349" y="249"/>
                  </a:lnTo>
                  <a:lnTo>
                    <a:pt x="348" y="247"/>
                  </a:lnTo>
                  <a:lnTo>
                    <a:pt x="347" y="243"/>
                  </a:lnTo>
                  <a:lnTo>
                    <a:pt x="346" y="241"/>
                  </a:lnTo>
                  <a:lnTo>
                    <a:pt x="346" y="231"/>
                  </a:lnTo>
                  <a:lnTo>
                    <a:pt x="342" y="223"/>
                  </a:lnTo>
                  <a:lnTo>
                    <a:pt x="338" y="215"/>
                  </a:lnTo>
                  <a:lnTo>
                    <a:pt x="333" y="209"/>
                  </a:lnTo>
                  <a:lnTo>
                    <a:pt x="326" y="204"/>
                  </a:lnTo>
                  <a:lnTo>
                    <a:pt x="319" y="199"/>
                  </a:lnTo>
                  <a:lnTo>
                    <a:pt x="310" y="196"/>
                  </a:lnTo>
                  <a:lnTo>
                    <a:pt x="301" y="195"/>
                  </a:lnTo>
                  <a:lnTo>
                    <a:pt x="292" y="196"/>
                  </a:lnTo>
                  <a:lnTo>
                    <a:pt x="283" y="199"/>
                  </a:lnTo>
                  <a:lnTo>
                    <a:pt x="276" y="204"/>
                  </a:lnTo>
                  <a:lnTo>
                    <a:pt x="270" y="209"/>
                  </a:lnTo>
                  <a:lnTo>
                    <a:pt x="263" y="215"/>
                  </a:lnTo>
                  <a:lnTo>
                    <a:pt x="260" y="223"/>
                  </a:lnTo>
                  <a:lnTo>
                    <a:pt x="257" y="231"/>
                  </a:lnTo>
                  <a:lnTo>
                    <a:pt x="256" y="241"/>
                  </a:lnTo>
                  <a:lnTo>
                    <a:pt x="257" y="250"/>
                  </a:lnTo>
                  <a:lnTo>
                    <a:pt x="260" y="258"/>
                  </a:lnTo>
                  <a:lnTo>
                    <a:pt x="263" y="266"/>
                  </a:lnTo>
                  <a:lnTo>
                    <a:pt x="270" y="272"/>
                  </a:lnTo>
                  <a:lnTo>
                    <a:pt x="276" y="278"/>
                  </a:lnTo>
                  <a:lnTo>
                    <a:pt x="283" y="282"/>
                  </a:lnTo>
                  <a:lnTo>
                    <a:pt x="292" y="285"/>
                  </a:lnTo>
                  <a:lnTo>
                    <a:pt x="301" y="286"/>
                  </a:lnTo>
                  <a:close/>
                  <a:moveTo>
                    <a:pt x="601" y="285"/>
                  </a:moveTo>
                  <a:lnTo>
                    <a:pt x="587" y="283"/>
                  </a:lnTo>
                  <a:lnTo>
                    <a:pt x="573" y="281"/>
                  </a:lnTo>
                  <a:lnTo>
                    <a:pt x="559" y="279"/>
                  </a:lnTo>
                  <a:lnTo>
                    <a:pt x="546" y="275"/>
                  </a:lnTo>
                  <a:lnTo>
                    <a:pt x="532" y="271"/>
                  </a:lnTo>
                  <a:lnTo>
                    <a:pt x="519" y="267"/>
                  </a:lnTo>
                  <a:lnTo>
                    <a:pt x="507" y="263"/>
                  </a:lnTo>
                  <a:lnTo>
                    <a:pt x="495" y="257"/>
                  </a:lnTo>
                  <a:lnTo>
                    <a:pt x="483" y="251"/>
                  </a:lnTo>
                  <a:lnTo>
                    <a:pt x="470" y="244"/>
                  </a:lnTo>
                  <a:lnTo>
                    <a:pt x="459" y="237"/>
                  </a:lnTo>
                  <a:lnTo>
                    <a:pt x="448" y="229"/>
                  </a:lnTo>
                  <a:lnTo>
                    <a:pt x="437" y="222"/>
                  </a:lnTo>
                  <a:lnTo>
                    <a:pt x="426" y="213"/>
                  </a:lnTo>
                  <a:lnTo>
                    <a:pt x="416" y="205"/>
                  </a:lnTo>
                  <a:lnTo>
                    <a:pt x="407" y="195"/>
                  </a:lnTo>
                  <a:lnTo>
                    <a:pt x="397" y="185"/>
                  </a:lnTo>
                  <a:lnTo>
                    <a:pt x="389" y="176"/>
                  </a:lnTo>
                  <a:lnTo>
                    <a:pt x="380" y="165"/>
                  </a:lnTo>
                  <a:lnTo>
                    <a:pt x="373" y="154"/>
                  </a:lnTo>
                  <a:lnTo>
                    <a:pt x="365" y="142"/>
                  </a:lnTo>
                  <a:lnTo>
                    <a:pt x="357" y="132"/>
                  </a:lnTo>
                  <a:lnTo>
                    <a:pt x="351" y="120"/>
                  </a:lnTo>
                  <a:lnTo>
                    <a:pt x="346" y="107"/>
                  </a:lnTo>
                  <a:lnTo>
                    <a:pt x="339" y="95"/>
                  </a:lnTo>
                  <a:lnTo>
                    <a:pt x="335" y="82"/>
                  </a:lnTo>
                  <a:lnTo>
                    <a:pt x="331" y="70"/>
                  </a:lnTo>
                  <a:lnTo>
                    <a:pt x="326" y="56"/>
                  </a:lnTo>
                  <a:lnTo>
                    <a:pt x="323" y="43"/>
                  </a:lnTo>
                  <a:lnTo>
                    <a:pt x="321" y="29"/>
                  </a:lnTo>
                  <a:lnTo>
                    <a:pt x="319" y="15"/>
                  </a:lnTo>
                  <a:lnTo>
                    <a:pt x="317" y="1"/>
                  </a:lnTo>
                  <a:lnTo>
                    <a:pt x="314" y="1"/>
                  </a:lnTo>
                  <a:lnTo>
                    <a:pt x="307" y="0"/>
                  </a:lnTo>
                  <a:lnTo>
                    <a:pt x="301" y="0"/>
                  </a:lnTo>
                  <a:lnTo>
                    <a:pt x="286" y="0"/>
                  </a:lnTo>
                  <a:lnTo>
                    <a:pt x="271" y="2"/>
                  </a:lnTo>
                  <a:lnTo>
                    <a:pt x="256" y="3"/>
                  </a:lnTo>
                  <a:lnTo>
                    <a:pt x="241" y="6"/>
                  </a:lnTo>
                  <a:lnTo>
                    <a:pt x="226" y="9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84" y="23"/>
                  </a:lnTo>
                  <a:lnTo>
                    <a:pt x="171" y="30"/>
                  </a:lnTo>
                  <a:lnTo>
                    <a:pt x="158" y="36"/>
                  </a:lnTo>
                  <a:lnTo>
                    <a:pt x="145" y="44"/>
                  </a:lnTo>
                  <a:lnTo>
                    <a:pt x="132" y="51"/>
                  </a:lnTo>
                  <a:lnTo>
                    <a:pt x="120" y="60"/>
                  </a:lnTo>
                  <a:lnTo>
                    <a:pt x="110" y="68"/>
                  </a:lnTo>
                  <a:lnTo>
                    <a:pt x="99" y="78"/>
                  </a:lnTo>
                  <a:lnTo>
                    <a:pt x="88" y="88"/>
                  </a:lnTo>
                  <a:lnTo>
                    <a:pt x="79" y="98"/>
                  </a:lnTo>
                  <a:lnTo>
                    <a:pt x="69" y="109"/>
                  </a:lnTo>
                  <a:lnTo>
                    <a:pt x="59" y="121"/>
                  </a:lnTo>
                  <a:lnTo>
                    <a:pt x="52" y="133"/>
                  </a:lnTo>
                  <a:lnTo>
                    <a:pt x="43" y="145"/>
                  </a:lnTo>
                  <a:lnTo>
                    <a:pt x="37" y="157"/>
                  </a:lnTo>
                  <a:lnTo>
                    <a:pt x="29" y="170"/>
                  </a:lnTo>
                  <a:lnTo>
                    <a:pt x="24" y="184"/>
                  </a:lnTo>
                  <a:lnTo>
                    <a:pt x="19" y="197"/>
                  </a:lnTo>
                  <a:lnTo>
                    <a:pt x="13" y="211"/>
                  </a:lnTo>
                  <a:lnTo>
                    <a:pt x="9" y="226"/>
                  </a:lnTo>
                  <a:lnTo>
                    <a:pt x="6" y="240"/>
                  </a:lnTo>
                  <a:lnTo>
                    <a:pt x="4" y="255"/>
                  </a:lnTo>
                  <a:lnTo>
                    <a:pt x="1" y="270"/>
                  </a:lnTo>
                  <a:lnTo>
                    <a:pt x="0" y="285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1" y="331"/>
                  </a:lnTo>
                  <a:lnTo>
                    <a:pt x="4" y="346"/>
                  </a:lnTo>
                  <a:lnTo>
                    <a:pt x="6" y="361"/>
                  </a:lnTo>
                  <a:lnTo>
                    <a:pt x="9" y="376"/>
                  </a:lnTo>
                  <a:lnTo>
                    <a:pt x="13" y="390"/>
                  </a:lnTo>
                  <a:lnTo>
                    <a:pt x="19" y="404"/>
                  </a:lnTo>
                  <a:lnTo>
                    <a:pt x="24" y="418"/>
                  </a:lnTo>
                  <a:lnTo>
                    <a:pt x="29" y="431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2" y="470"/>
                  </a:lnTo>
                  <a:lnTo>
                    <a:pt x="59" y="481"/>
                  </a:lnTo>
                  <a:lnTo>
                    <a:pt x="69" y="492"/>
                  </a:lnTo>
                  <a:lnTo>
                    <a:pt x="79" y="503"/>
                  </a:lnTo>
                  <a:lnTo>
                    <a:pt x="88" y="514"/>
                  </a:lnTo>
                  <a:lnTo>
                    <a:pt x="99" y="523"/>
                  </a:lnTo>
                  <a:lnTo>
                    <a:pt x="110" y="533"/>
                  </a:lnTo>
                  <a:lnTo>
                    <a:pt x="120" y="543"/>
                  </a:lnTo>
                  <a:lnTo>
                    <a:pt x="132" y="550"/>
                  </a:lnTo>
                  <a:lnTo>
                    <a:pt x="145" y="559"/>
                  </a:lnTo>
                  <a:lnTo>
                    <a:pt x="158" y="566"/>
                  </a:lnTo>
                  <a:lnTo>
                    <a:pt x="171" y="573"/>
                  </a:lnTo>
                  <a:lnTo>
                    <a:pt x="184" y="578"/>
                  </a:lnTo>
                  <a:lnTo>
                    <a:pt x="198" y="583"/>
                  </a:lnTo>
                  <a:lnTo>
                    <a:pt x="212" y="589"/>
                  </a:lnTo>
                  <a:lnTo>
                    <a:pt x="226" y="593"/>
                  </a:lnTo>
                  <a:lnTo>
                    <a:pt x="241" y="596"/>
                  </a:lnTo>
                  <a:lnTo>
                    <a:pt x="256" y="598"/>
                  </a:lnTo>
                  <a:lnTo>
                    <a:pt x="271" y="600"/>
                  </a:lnTo>
                  <a:lnTo>
                    <a:pt x="286" y="602"/>
                  </a:lnTo>
                  <a:lnTo>
                    <a:pt x="301" y="602"/>
                  </a:lnTo>
                  <a:lnTo>
                    <a:pt x="317" y="602"/>
                  </a:lnTo>
                  <a:lnTo>
                    <a:pt x="332" y="600"/>
                  </a:lnTo>
                  <a:lnTo>
                    <a:pt x="347" y="598"/>
                  </a:lnTo>
                  <a:lnTo>
                    <a:pt x="362" y="596"/>
                  </a:lnTo>
                  <a:lnTo>
                    <a:pt x="376" y="593"/>
                  </a:lnTo>
                  <a:lnTo>
                    <a:pt x="391" y="589"/>
                  </a:lnTo>
                  <a:lnTo>
                    <a:pt x="405" y="583"/>
                  </a:lnTo>
                  <a:lnTo>
                    <a:pt x="419" y="578"/>
                  </a:lnTo>
                  <a:lnTo>
                    <a:pt x="431" y="573"/>
                  </a:lnTo>
                  <a:lnTo>
                    <a:pt x="444" y="565"/>
                  </a:lnTo>
                  <a:lnTo>
                    <a:pt x="457" y="559"/>
                  </a:lnTo>
                  <a:lnTo>
                    <a:pt x="469" y="550"/>
                  </a:lnTo>
                  <a:lnTo>
                    <a:pt x="481" y="543"/>
                  </a:lnTo>
                  <a:lnTo>
                    <a:pt x="493" y="533"/>
                  </a:lnTo>
                  <a:lnTo>
                    <a:pt x="503" y="523"/>
                  </a:lnTo>
                  <a:lnTo>
                    <a:pt x="514" y="514"/>
                  </a:lnTo>
                  <a:lnTo>
                    <a:pt x="524" y="503"/>
                  </a:lnTo>
                  <a:lnTo>
                    <a:pt x="533" y="492"/>
                  </a:lnTo>
                  <a:lnTo>
                    <a:pt x="542" y="481"/>
                  </a:lnTo>
                  <a:lnTo>
                    <a:pt x="551" y="470"/>
                  </a:lnTo>
                  <a:lnTo>
                    <a:pt x="558" y="457"/>
                  </a:lnTo>
                  <a:lnTo>
                    <a:pt x="566" y="444"/>
                  </a:lnTo>
                  <a:lnTo>
                    <a:pt x="572" y="431"/>
                  </a:lnTo>
                  <a:lnTo>
                    <a:pt x="578" y="418"/>
                  </a:lnTo>
                  <a:lnTo>
                    <a:pt x="584" y="404"/>
                  </a:lnTo>
                  <a:lnTo>
                    <a:pt x="588" y="390"/>
                  </a:lnTo>
                  <a:lnTo>
                    <a:pt x="592" y="376"/>
                  </a:lnTo>
                  <a:lnTo>
                    <a:pt x="596" y="361"/>
                  </a:lnTo>
                  <a:lnTo>
                    <a:pt x="599" y="346"/>
                  </a:lnTo>
                  <a:lnTo>
                    <a:pt x="601" y="331"/>
                  </a:lnTo>
                  <a:lnTo>
                    <a:pt x="602" y="316"/>
                  </a:lnTo>
                  <a:lnTo>
                    <a:pt x="602" y="301"/>
                  </a:lnTo>
                  <a:lnTo>
                    <a:pt x="602" y="295"/>
                  </a:lnTo>
                  <a:lnTo>
                    <a:pt x="601" y="288"/>
                  </a:lnTo>
                  <a:lnTo>
                    <a:pt x="601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6"/>
            <p:cNvSpPr>
              <a:spLocks noEditPoints="1"/>
            </p:cNvSpPr>
            <p:nvPr/>
          </p:nvSpPr>
          <p:spPr bwMode="auto">
            <a:xfrm>
              <a:off x="2135188" y="1344613"/>
              <a:ext cx="176213" cy="177800"/>
            </a:xfrm>
            <a:custGeom>
              <a:avLst/>
              <a:gdLst>
                <a:gd name="T0" fmla="*/ 312 w 557"/>
                <a:gd name="T1" fmla="*/ 273 h 558"/>
                <a:gd name="T2" fmla="*/ 341 w 557"/>
                <a:gd name="T3" fmla="*/ 301 h 558"/>
                <a:gd name="T4" fmla="*/ 348 w 557"/>
                <a:gd name="T5" fmla="*/ 341 h 558"/>
                <a:gd name="T6" fmla="*/ 333 w 557"/>
                <a:gd name="T7" fmla="*/ 379 h 558"/>
                <a:gd name="T8" fmla="*/ 300 w 557"/>
                <a:gd name="T9" fmla="*/ 402 h 558"/>
                <a:gd name="T10" fmla="*/ 258 w 557"/>
                <a:gd name="T11" fmla="*/ 402 h 558"/>
                <a:gd name="T12" fmla="*/ 224 w 557"/>
                <a:gd name="T13" fmla="*/ 379 h 558"/>
                <a:gd name="T14" fmla="*/ 209 w 557"/>
                <a:gd name="T15" fmla="*/ 341 h 558"/>
                <a:gd name="T16" fmla="*/ 214 w 557"/>
                <a:gd name="T17" fmla="*/ 322 h 558"/>
                <a:gd name="T18" fmla="*/ 231 w 557"/>
                <a:gd name="T19" fmla="*/ 322 h 558"/>
                <a:gd name="T20" fmla="*/ 239 w 557"/>
                <a:gd name="T21" fmla="*/ 343 h 558"/>
                <a:gd name="T22" fmla="*/ 271 w 557"/>
                <a:gd name="T23" fmla="*/ 375 h 558"/>
                <a:gd name="T24" fmla="*/ 312 w 557"/>
                <a:gd name="T25" fmla="*/ 358 h 558"/>
                <a:gd name="T26" fmla="*/ 312 w 557"/>
                <a:gd name="T27" fmla="*/ 313 h 558"/>
                <a:gd name="T28" fmla="*/ 271 w 557"/>
                <a:gd name="T29" fmla="*/ 294 h 558"/>
                <a:gd name="T30" fmla="*/ 233 w 557"/>
                <a:gd name="T31" fmla="*/ 278 h 558"/>
                <a:gd name="T32" fmla="*/ 211 w 557"/>
                <a:gd name="T33" fmla="*/ 245 h 558"/>
                <a:gd name="T34" fmla="*/ 211 w 557"/>
                <a:gd name="T35" fmla="*/ 205 h 558"/>
                <a:gd name="T36" fmla="*/ 252 w 557"/>
                <a:gd name="T37" fmla="*/ 158 h 558"/>
                <a:gd name="T38" fmla="*/ 268 w 557"/>
                <a:gd name="T39" fmla="*/ 130 h 558"/>
                <a:gd name="T40" fmla="*/ 285 w 557"/>
                <a:gd name="T41" fmla="*/ 127 h 558"/>
                <a:gd name="T42" fmla="*/ 294 w 557"/>
                <a:gd name="T43" fmla="*/ 141 h 558"/>
                <a:gd name="T44" fmla="*/ 340 w 557"/>
                <a:gd name="T45" fmla="*/ 189 h 558"/>
                <a:gd name="T46" fmla="*/ 346 w 557"/>
                <a:gd name="T47" fmla="*/ 232 h 558"/>
                <a:gd name="T48" fmla="*/ 331 w 557"/>
                <a:gd name="T49" fmla="*/ 239 h 558"/>
                <a:gd name="T50" fmla="*/ 319 w 557"/>
                <a:gd name="T51" fmla="*/ 227 h 558"/>
                <a:gd name="T52" fmla="*/ 301 w 557"/>
                <a:gd name="T53" fmla="*/ 190 h 558"/>
                <a:gd name="T54" fmla="*/ 256 w 557"/>
                <a:gd name="T55" fmla="*/ 190 h 558"/>
                <a:gd name="T56" fmla="*/ 239 w 557"/>
                <a:gd name="T57" fmla="*/ 232 h 558"/>
                <a:gd name="T58" fmla="*/ 271 w 557"/>
                <a:gd name="T59" fmla="*/ 263 h 558"/>
                <a:gd name="T60" fmla="*/ 267 w 557"/>
                <a:gd name="T61" fmla="*/ 463 h 558"/>
                <a:gd name="T62" fmla="*/ 251 w 557"/>
                <a:gd name="T63" fmla="*/ 466 h 558"/>
                <a:gd name="T64" fmla="*/ 241 w 557"/>
                <a:gd name="T65" fmla="*/ 452 h 558"/>
                <a:gd name="T66" fmla="*/ 247 w 557"/>
                <a:gd name="T67" fmla="*/ 410 h 558"/>
                <a:gd name="T68" fmla="*/ 265 w 557"/>
                <a:gd name="T69" fmla="*/ 410 h 558"/>
                <a:gd name="T70" fmla="*/ 271 w 557"/>
                <a:gd name="T71" fmla="*/ 452 h 558"/>
                <a:gd name="T72" fmla="*/ 209 w 557"/>
                <a:gd name="T73" fmla="*/ 10 h 558"/>
                <a:gd name="T74" fmla="*/ 135 w 557"/>
                <a:gd name="T75" fmla="*/ 41 h 558"/>
                <a:gd name="T76" fmla="*/ 73 w 557"/>
                <a:gd name="T77" fmla="*/ 92 h 558"/>
                <a:gd name="T78" fmla="*/ 28 w 557"/>
                <a:gd name="T79" fmla="*/ 159 h 558"/>
                <a:gd name="T80" fmla="*/ 3 w 557"/>
                <a:gd name="T81" fmla="*/ 236 h 558"/>
                <a:gd name="T82" fmla="*/ 3 w 557"/>
                <a:gd name="T83" fmla="*/ 321 h 558"/>
                <a:gd name="T84" fmla="*/ 28 w 557"/>
                <a:gd name="T85" fmla="*/ 399 h 558"/>
                <a:gd name="T86" fmla="*/ 73 w 557"/>
                <a:gd name="T87" fmla="*/ 466 h 558"/>
                <a:gd name="T88" fmla="*/ 135 w 557"/>
                <a:gd name="T89" fmla="*/ 517 h 558"/>
                <a:gd name="T90" fmla="*/ 209 w 557"/>
                <a:gd name="T91" fmla="*/ 549 h 558"/>
                <a:gd name="T92" fmla="*/ 292 w 557"/>
                <a:gd name="T93" fmla="*/ 557 h 558"/>
                <a:gd name="T94" fmla="*/ 374 w 557"/>
                <a:gd name="T95" fmla="*/ 541 h 558"/>
                <a:gd name="T96" fmla="*/ 445 w 557"/>
                <a:gd name="T97" fmla="*/ 502 h 558"/>
                <a:gd name="T98" fmla="*/ 502 w 557"/>
                <a:gd name="T99" fmla="*/ 446 h 558"/>
                <a:gd name="T100" fmla="*/ 540 w 557"/>
                <a:gd name="T101" fmla="*/ 375 h 558"/>
                <a:gd name="T102" fmla="*/ 556 w 557"/>
                <a:gd name="T103" fmla="*/ 293 h 558"/>
                <a:gd name="T104" fmla="*/ 549 w 557"/>
                <a:gd name="T105" fmla="*/ 210 h 558"/>
                <a:gd name="T106" fmla="*/ 517 w 557"/>
                <a:gd name="T107" fmla="*/ 134 h 558"/>
                <a:gd name="T108" fmla="*/ 466 w 557"/>
                <a:gd name="T109" fmla="*/ 73 h 558"/>
                <a:gd name="T110" fmla="*/ 400 w 557"/>
                <a:gd name="T111" fmla="*/ 28 h 558"/>
                <a:gd name="T112" fmla="*/ 321 w 557"/>
                <a:gd name="T113" fmla="*/ 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7" h="558">
                  <a:moveTo>
                    <a:pt x="279" y="264"/>
                  </a:moveTo>
                  <a:lnTo>
                    <a:pt x="286" y="264"/>
                  </a:lnTo>
                  <a:lnTo>
                    <a:pt x="292" y="265"/>
                  </a:lnTo>
                  <a:lnTo>
                    <a:pt x="300" y="267"/>
                  </a:lnTo>
                  <a:lnTo>
                    <a:pt x="306" y="270"/>
                  </a:lnTo>
                  <a:lnTo>
                    <a:pt x="312" y="273"/>
                  </a:lnTo>
                  <a:lnTo>
                    <a:pt x="318" y="276"/>
                  </a:lnTo>
                  <a:lnTo>
                    <a:pt x="324" y="280"/>
                  </a:lnTo>
                  <a:lnTo>
                    <a:pt x="329" y="285"/>
                  </a:lnTo>
                  <a:lnTo>
                    <a:pt x="333" y="290"/>
                  </a:lnTo>
                  <a:lnTo>
                    <a:pt x="338" y="295"/>
                  </a:lnTo>
                  <a:lnTo>
                    <a:pt x="341" y="301"/>
                  </a:lnTo>
                  <a:lnTo>
                    <a:pt x="344" y="307"/>
                  </a:lnTo>
                  <a:lnTo>
                    <a:pt x="346" y="314"/>
                  </a:lnTo>
                  <a:lnTo>
                    <a:pt x="347" y="320"/>
                  </a:lnTo>
                  <a:lnTo>
                    <a:pt x="348" y="328"/>
                  </a:lnTo>
                  <a:lnTo>
                    <a:pt x="349" y="335"/>
                  </a:lnTo>
                  <a:lnTo>
                    <a:pt x="348" y="341"/>
                  </a:lnTo>
                  <a:lnTo>
                    <a:pt x="347" y="349"/>
                  </a:lnTo>
                  <a:lnTo>
                    <a:pt x="346" y="355"/>
                  </a:lnTo>
                  <a:lnTo>
                    <a:pt x="344" y="362"/>
                  </a:lnTo>
                  <a:lnTo>
                    <a:pt x="341" y="368"/>
                  </a:lnTo>
                  <a:lnTo>
                    <a:pt x="338" y="374"/>
                  </a:lnTo>
                  <a:lnTo>
                    <a:pt x="333" y="379"/>
                  </a:lnTo>
                  <a:lnTo>
                    <a:pt x="329" y="384"/>
                  </a:lnTo>
                  <a:lnTo>
                    <a:pt x="324" y="389"/>
                  </a:lnTo>
                  <a:lnTo>
                    <a:pt x="318" y="393"/>
                  </a:lnTo>
                  <a:lnTo>
                    <a:pt x="312" y="396"/>
                  </a:lnTo>
                  <a:lnTo>
                    <a:pt x="306" y="399"/>
                  </a:lnTo>
                  <a:lnTo>
                    <a:pt x="300" y="402"/>
                  </a:lnTo>
                  <a:lnTo>
                    <a:pt x="292" y="404"/>
                  </a:lnTo>
                  <a:lnTo>
                    <a:pt x="286" y="405"/>
                  </a:lnTo>
                  <a:lnTo>
                    <a:pt x="279" y="405"/>
                  </a:lnTo>
                  <a:lnTo>
                    <a:pt x="271" y="405"/>
                  </a:lnTo>
                  <a:lnTo>
                    <a:pt x="265" y="404"/>
                  </a:lnTo>
                  <a:lnTo>
                    <a:pt x="258" y="402"/>
                  </a:lnTo>
                  <a:lnTo>
                    <a:pt x="252" y="399"/>
                  </a:lnTo>
                  <a:lnTo>
                    <a:pt x="245" y="396"/>
                  </a:lnTo>
                  <a:lnTo>
                    <a:pt x="239" y="393"/>
                  </a:lnTo>
                  <a:lnTo>
                    <a:pt x="233" y="389"/>
                  </a:lnTo>
                  <a:lnTo>
                    <a:pt x="229" y="384"/>
                  </a:lnTo>
                  <a:lnTo>
                    <a:pt x="224" y="379"/>
                  </a:lnTo>
                  <a:lnTo>
                    <a:pt x="221" y="374"/>
                  </a:lnTo>
                  <a:lnTo>
                    <a:pt x="216" y="368"/>
                  </a:lnTo>
                  <a:lnTo>
                    <a:pt x="213" y="362"/>
                  </a:lnTo>
                  <a:lnTo>
                    <a:pt x="211" y="355"/>
                  </a:lnTo>
                  <a:lnTo>
                    <a:pt x="210" y="349"/>
                  </a:lnTo>
                  <a:lnTo>
                    <a:pt x="209" y="341"/>
                  </a:lnTo>
                  <a:lnTo>
                    <a:pt x="208" y="335"/>
                  </a:lnTo>
                  <a:lnTo>
                    <a:pt x="209" y="332"/>
                  </a:lnTo>
                  <a:lnTo>
                    <a:pt x="209" y="329"/>
                  </a:lnTo>
                  <a:lnTo>
                    <a:pt x="211" y="326"/>
                  </a:lnTo>
                  <a:lnTo>
                    <a:pt x="212" y="324"/>
                  </a:lnTo>
                  <a:lnTo>
                    <a:pt x="214" y="322"/>
                  </a:lnTo>
                  <a:lnTo>
                    <a:pt x="217" y="321"/>
                  </a:lnTo>
                  <a:lnTo>
                    <a:pt x="220" y="320"/>
                  </a:lnTo>
                  <a:lnTo>
                    <a:pt x="223" y="320"/>
                  </a:lnTo>
                  <a:lnTo>
                    <a:pt x="226" y="320"/>
                  </a:lnTo>
                  <a:lnTo>
                    <a:pt x="229" y="321"/>
                  </a:lnTo>
                  <a:lnTo>
                    <a:pt x="231" y="322"/>
                  </a:lnTo>
                  <a:lnTo>
                    <a:pt x="233" y="324"/>
                  </a:lnTo>
                  <a:lnTo>
                    <a:pt x="236" y="326"/>
                  </a:lnTo>
                  <a:lnTo>
                    <a:pt x="237" y="329"/>
                  </a:lnTo>
                  <a:lnTo>
                    <a:pt x="238" y="332"/>
                  </a:lnTo>
                  <a:lnTo>
                    <a:pt x="238" y="335"/>
                  </a:lnTo>
                  <a:lnTo>
                    <a:pt x="239" y="343"/>
                  </a:lnTo>
                  <a:lnTo>
                    <a:pt x="241" y="350"/>
                  </a:lnTo>
                  <a:lnTo>
                    <a:pt x="245" y="358"/>
                  </a:lnTo>
                  <a:lnTo>
                    <a:pt x="250" y="363"/>
                  </a:lnTo>
                  <a:lnTo>
                    <a:pt x="256" y="368"/>
                  </a:lnTo>
                  <a:lnTo>
                    <a:pt x="262" y="372"/>
                  </a:lnTo>
                  <a:lnTo>
                    <a:pt x="271" y="375"/>
                  </a:lnTo>
                  <a:lnTo>
                    <a:pt x="279" y="375"/>
                  </a:lnTo>
                  <a:lnTo>
                    <a:pt x="287" y="375"/>
                  </a:lnTo>
                  <a:lnTo>
                    <a:pt x="295" y="372"/>
                  </a:lnTo>
                  <a:lnTo>
                    <a:pt x="301" y="368"/>
                  </a:lnTo>
                  <a:lnTo>
                    <a:pt x="307" y="363"/>
                  </a:lnTo>
                  <a:lnTo>
                    <a:pt x="312" y="358"/>
                  </a:lnTo>
                  <a:lnTo>
                    <a:pt x="316" y="350"/>
                  </a:lnTo>
                  <a:lnTo>
                    <a:pt x="318" y="343"/>
                  </a:lnTo>
                  <a:lnTo>
                    <a:pt x="319" y="335"/>
                  </a:lnTo>
                  <a:lnTo>
                    <a:pt x="318" y="326"/>
                  </a:lnTo>
                  <a:lnTo>
                    <a:pt x="316" y="319"/>
                  </a:lnTo>
                  <a:lnTo>
                    <a:pt x="312" y="313"/>
                  </a:lnTo>
                  <a:lnTo>
                    <a:pt x="307" y="306"/>
                  </a:lnTo>
                  <a:lnTo>
                    <a:pt x="301" y="301"/>
                  </a:lnTo>
                  <a:lnTo>
                    <a:pt x="295" y="298"/>
                  </a:lnTo>
                  <a:lnTo>
                    <a:pt x="287" y="295"/>
                  </a:lnTo>
                  <a:lnTo>
                    <a:pt x="279" y="294"/>
                  </a:lnTo>
                  <a:lnTo>
                    <a:pt x="271" y="294"/>
                  </a:lnTo>
                  <a:lnTo>
                    <a:pt x="265" y="293"/>
                  </a:lnTo>
                  <a:lnTo>
                    <a:pt x="258" y="291"/>
                  </a:lnTo>
                  <a:lnTo>
                    <a:pt x="252" y="289"/>
                  </a:lnTo>
                  <a:lnTo>
                    <a:pt x="245" y="286"/>
                  </a:lnTo>
                  <a:lnTo>
                    <a:pt x="239" y="282"/>
                  </a:lnTo>
                  <a:lnTo>
                    <a:pt x="233" y="278"/>
                  </a:lnTo>
                  <a:lnTo>
                    <a:pt x="229" y="274"/>
                  </a:lnTo>
                  <a:lnTo>
                    <a:pt x="224" y="269"/>
                  </a:lnTo>
                  <a:lnTo>
                    <a:pt x="221" y="263"/>
                  </a:lnTo>
                  <a:lnTo>
                    <a:pt x="216" y="258"/>
                  </a:lnTo>
                  <a:lnTo>
                    <a:pt x="213" y="251"/>
                  </a:lnTo>
                  <a:lnTo>
                    <a:pt x="211" y="245"/>
                  </a:lnTo>
                  <a:lnTo>
                    <a:pt x="210" y="239"/>
                  </a:lnTo>
                  <a:lnTo>
                    <a:pt x="209" y="231"/>
                  </a:lnTo>
                  <a:lnTo>
                    <a:pt x="208" y="223"/>
                  </a:lnTo>
                  <a:lnTo>
                    <a:pt x="209" y="217"/>
                  </a:lnTo>
                  <a:lnTo>
                    <a:pt x="209" y="212"/>
                  </a:lnTo>
                  <a:lnTo>
                    <a:pt x="211" y="205"/>
                  </a:lnTo>
                  <a:lnTo>
                    <a:pt x="212" y="200"/>
                  </a:lnTo>
                  <a:lnTo>
                    <a:pt x="217" y="189"/>
                  </a:lnTo>
                  <a:lnTo>
                    <a:pt x="224" y="180"/>
                  </a:lnTo>
                  <a:lnTo>
                    <a:pt x="232" y="171"/>
                  </a:lnTo>
                  <a:lnTo>
                    <a:pt x="242" y="163"/>
                  </a:lnTo>
                  <a:lnTo>
                    <a:pt x="252" y="158"/>
                  </a:lnTo>
                  <a:lnTo>
                    <a:pt x="264" y="155"/>
                  </a:lnTo>
                  <a:lnTo>
                    <a:pt x="264" y="141"/>
                  </a:lnTo>
                  <a:lnTo>
                    <a:pt x="264" y="138"/>
                  </a:lnTo>
                  <a:lnTo>
                    <a:pt x="265" y="134"/>
                  </a:lnTo>
                  <a:lnTo>
                    <a:pt x="266" y="132"/>
                  </a:lnTo>
                  <a:lnTo>
                    <a:pt x="268" y="130"/>
                  </a:lnTo>
                  <a:lnTo>
                    <a:pt x="270" y="128"/>
                  </a:lnTo>
                  <a:lnTo>
                    <a:pt x="273" y="127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6"/>
                  </a:lnTo>
                  <a:lnTo>
                    <a:pt x="285" y="127"/>
                  </a:lnTo>
                  <a:lnTo>
                    <a:pt x="287" y="128"/>
                  </a:lnTo>
                  <a:lnTo>
                    <a:pt x="289" y="130"/>
                  </a:lnTo>
                  <a:lnTo>
                    <a:pt x="291" y="132"/>
                  </a:lnTo>
                  <a:lnTo>
                    <a:pt x="292" y="134"/>
                  </a:lnTo>
                  <a:lnTo>
                    <a:pt x="294" y="138"/>
                  </a:lnTo>
                  <a:lnTo>
                    <a:pt x="294" y="141"/>
                  </a:lnTo>
                  <a:lnTo>
                    <a:pt x="294" y="155"/>
                  </a:lnTo>
                  <a:lnTo>
                    <a:pt x="305" y="158"/>
                  </a:lnTo>
                  <a:lnTo>
                    <a:pt x="316" y="163"/>
                  </a:lnTo>
                  <a:lnTo>
                    <a:pt x="325" y="171"/>
                  </a:lnTo>
                  <a:lnTo>
                    <a:pt x="333" y="180"/>
                  </a:lnTo>
                  <a:lnTo>
                    <a:pt x="340" y="189"/>
                  </a:lnTo>
                  <a:lnTo>
                    <a:pt x="345" y="200"/>
                  </a:lnTo>
                  <a:lnTo>
                    <a:pt x="348" y="212"/>
                  </a:lnTo>
                  <a:lnTo>
                    <a:pt x="349" y="223"/>
                  </a:lnTo>
                  <a:lnTo>
                    <a:pt x="348" y="227"/>
                  </a:lnTo>
                  <a:lnTo>
                    <a:pt x="348" y="230"/>
                  </a:lnTo>
                  <a:lnTo>
                    <a:pt x="346" y="232"/>
                  </a:lnTo>
                  <a:lnTo>
                    <a:pt x="345" y="234"/>
                  </a:lnTo>
                  <a:lnTo>
                    <a:pt x="343" y="236"/>
                  </a:lnTo>
                  <a:lnTo>
                    <a:pt x="340" y="237"/>
                  </a:lnTo>
                  <a:lnTo>
                    <a:pt x="338" y="239"/>
                  </a:lnTo>
                  <a:lnTo>
                    <a:pt x="334" y="239"/>
                  </a:lnTo>
                  <a:lnTo>
                    <a:pt x="331" y="239"/>
                  </a:lnTo>
                  <a:lnTo>
                    <a:pt x="328" y="237"/>
                  </a:lnTo>
                  <a:lnTo>
                    <a:pt x="326" y="236"/>
                  </a:lnTo>
                  <a:lnTo>
                    <a:pt x="324" y="234"/>
                  </a:lnTo>
                  <a:lnTo>
                    <a:pt x="321" y="232"/>
                  </a:lnTo>
                  <a:lnTo>
                    <a:pt x="320" y="230"/>
                  </a:lnTo>
                  <a:lnTo>
                    <a:pt x="319" y="227"/>
                  </a:lnTo>
                  <a:lnTo>
                    <a:pt x="319" y="223"/>
                  </a:lnTo>
                  <a:lnTo>
                    <a:pt x="318" y="216"/>
                  </a:lnTo>
                  <a:lnTo>
                    <a:pt x="316" y="208"/>
                  </a:lnTo>
                  <a:lnTo>
                    <a:pt x="312" y="201"/>
                  </a:lnTo>
                  <a:lnTo>
                    <a:pt x="307" y="196"/>
                  </a:lnTo>
                  <a:lnTo>
                    <a:pt x="301" y="190"/>
                  </a:lnTo>
                  <a:lnTo>
                    <a:pt x="295" y="187"/>
                  </a:lnTo>
                  <a:lnTo>
                    <a:pt x="287" y="184"/>
                  </a:lnTo>
                  <a:lnTo>
                    <a:pt x="279" y="184"/>
                  </a:lnTo>
                  <a:lnTo>
                    <a:pt x="271" y="184"/>
                  </a:lnTo>
                  <a:lnTo>
                    <a:pt x="262" y="187"/>
                  </a:lnTo>
                  <a:lnTo>
                    <a:pt x="256" y="190"/>
                  </a:lnTo>
                  <a:lnTo>
                    <a:pt x="250" y="196"/>
                  </a:lnTo>
                  <a:lnTo>
                    <a:pt x="245" y="201"/>
                  </a:lnTo>
                  <a:lnTo>
                    <a:pt x="241" y="208"/>
                  </a:lnTo>
                  <a:lnTo>
                    <a:pt x="239" y="216"/>
                  </a:lnTo>
                  <a:lnTo>
                    <a:pt x="238" y="223"/>
                  </a:lnTo>
                  <a:lnTo>
                    <a:pt x="239" y="232"/>
                  </a:lnTo>
                  <a:lnTo>
                    <a:pt x="241" y="240"/>
                  </a:lnTo>
                  <a:lnTo>
                    <a:pt x="245" y="246"/>
                  </a:lnTo>
                  <a:lnTo>
                    <a:pt x="250" y="252"/>
                  </a:lnTo>
                  <a:lnTo>
                    <a:pt x="256" y="257"/>
                  </a:lnTo>
                  <a:lnTo>
                    <a:pt x="262" y="261"/>
                  </a:lnTo>
                  <a:lnTo>
                    <a:pt x="271" y="263"/>
                  </a:lnTo>
                  <a:lnTo>
                    <a:pt x="279" y="264"/>
                  </a:lnTo>
                  <a:close/>
                  <a:moveTo>
                    <a:pt x="271" y="452"/>
                  </a:moveTo>
                  <a:lnTo>
                    <a:pt x="271" y="455"/>
                  </a:lnTo>
                  <a:lnTo>
                    <a:pt x="270" y="458"/>
                  </a:lnTo>
                  <a:lnTo>
                    <a:pt x="269" y="461"/>
                  </a:lnTo>
                  <a:lnTo>
                    <a:pt x="267" y="463"/>
                  </a:lnTo>
                  <a:lnTo>
                    <a:pt x="265" y="465"/>
                  </a:lnTo>
                  <a:lnTo>
                    <a:pt x="261" y="466"/>
                  </a:lnTo>
                  <a:lnTo>
                    <a:pt x="259" y="467"/>
                  </a:lnTo>
                  <a:lnTo>
                    <a:pt x="256" y="467"/>
                  </a:lnTo>
                  <a:lnTo>
                    <a:pt x="253" y="467"/>
                  </a:lnTo>
                  <a:lnTo>
                    <a:pt x="251" y="466"/>
                  </a:lnTo>
                  <a:lnTo>
                    <a:pt x="247" y="465"/>
                  </a:lnTo>
                  <a:lnTo>
                    <a:pt x="245" y="463"/>
                  </a:lnTo>
                  <a:lnTo>
                    <a:pt x="243" y="461"/>
                  </a:lnTo>
                  <a:lnTo>
                    <a:pt x="242" y="458"/>
                  </a:lnTo>
                  <a:lnTo>
                    <a:pt x="241" y="455"/>
                  </a:lnTo>
                  <a:lnTo>
                    <a:pt x="241" y="452"/>
                  </a:lnTo>
                  <a:lnTo>
                    <a:pt x="241" y="422"/>
                  </a:lnTo>
                  <a:lnTo>
                    <a:pt x="241" y="419"/>
                  </a:lnTo>
                  <a:lnTo>
                    <a:pt x="242" y="417"/>
                  </a:lnTo>
                  <a:lnTo>
                    <a:pt x="243" y="413"/>
                  </a:lnTo>
                  <a:lnTo>
                    <a:pt x="245" y="411"/>
                  </a:lnTo>
                  <a:lnTo>
                    <a:pt x="247" y="410"/>
                  </a:lnTo>
                  <a:lnTo>
                    <a:pt x="251" y="408"/>
                  </a:lnTo>
                  <a:lnTo>
                    <a:pt x="253" y="408"/>
                  </a:lnTo>
                  <a:lnTo>
                    <a:pt x="256" y="407"/>
                  </a:lnTo>
                  <a:lnTo>
                    <a:pt x="259" y="408"/>
                  </a:lnTo>
                  <a:lnTo>
                    <a:pt x="261" y="408"/>
                  </a:lnTo>
                  <a:lnTo>
                    <a:pt x="265" y="410"/>
                  </a:lnTo>
                  <a:lnTo>
                    <a:pt x="267" y="411"/>
                  </a:lnTo>
                  <a:lnTo>
                    <a:pt x="269" y="413"/>
                  </a:lnTo>
                  <a:lnTo>
                    <a:pt x="270" y="417"/>
                  </a:lnTo>
                  <a:lnTo>
                    <a:pt x="271" y="419"/>
                  </a:lnTo>
                  <a:lnTo>
                    <a:pt x="271" y="422"/>
                  </a:lnTo>
                  <a:lnTo>
                    <a:pt x="271" y="452"/>
                  </a:lnTo>
                  <a:close/>
                  <a:moveTo>
                    <a:pt x="279" y="0"/>
                  </a:moveTo>
                  <a:lnTo>
                    <a:pt x="265" y="1"/>
                  </a:lnTo>
                  <a:lnTo>
                    <a:pt x="251" y="3"/>
                  </a:lnTo>
                  <a:lnTo>
                    <a:pt x="237" y="4"/>
                  </a:lnTo>
                  <a:lnTo>
                    <a:pt x="223" y="7"/>
                  </a:lnTo>
                  <a:lnTo>
                    <a:pt x="209" y="10"/>
                  </a:lnTo>
                  <a:lnTo>
                    <a:pt x="196" y="13"/>
                  </a:lnTo>
                  <a:lnTo>
                    <a:pt x="183" y="18"/>
                  </a:lnTo>
                  <a:lnTo>
                    <a:pt x="170" y="23"/>
                  </a:lnTo>
                  <a:lnTo>
                    <a:pt x="158" y="28"/>
                  </a:lnTo>
                  <a:lnTo>
                    <a:pt x="146" y="35"/>
                  </a:lnTo>
                  <a:lnTo>
                    <a:pt x="135" y="41"/>
                  </a:lnTo>
                  <a:lnTo>
                    <a:pt x="123" y="49"/>
                  </a:lnTo>
                  <a:lnTo>
                    <a:pt x="112" y="56"/>
                  </a:lnTo>
                  <a:lnTo>
                    <a:pt x="102" y="65"/>
                  </a:lnTo>
                  <a:lnTo>
                    <a:pt x="92" y="73"/>
                  </a:lnTo>
                  <a:lnTo>
                    <a:pt x="82" y="82"/>
                  </a:lnTo>
                  <a:lnTo>
                    <a:pt x="73" y="92"/>
                  </a:lnTo>
                  <a:lnTo>
                    <a:pt x="64" y="102"/>
                  </a:lnTo>
                  <a:lnTo>
                    <a:pt x="55" y="113"/>
                  </a:lnTo>
                  <a:lnTo>
                    <a:pt x="48" y="124"/>
                  </a:lnTo>
                  <a:lnTo>
                    <a:pt x="40" y="134"/>
                  </a:lnTo>
                  <a:lnTo>
                    <a:pt x="34" y="146"/>
                  </a:lnTo>
                  <a:lnTo>
                    <a:pt x="28" y="159"/>
                  </a:lnTo>
                  <a:lnTo>
                    <a:pt x="22" y="171"/>
                  </a:lnTo>
                  <a:lnTo>
                    <a:pt x="17" y="184"/>
                  </a:lnTo>
                  <a:lnTo>
                    <a:pt x="13" y="197"/>
                  </a:lnTo>
                  <a:lnTo>
                    <a:pt x="9" y="210"/>
                  </a:lnTo>
                  <a:lnTo>
                    <a:pt x="6" y="223"/>
                  </a:lnTo>
                  <a:lnTo>
                    <a:pt x="3" y="236"/>
                  </a:lnTo>
                  <a:lnTo>
                    <a:pt x="2" y="250"/>
                  </a:lnTo>
                  <a:lnTo>
                    <a:pt x="1" y="265"/>
                  </a:lnTo>
                  <a:lnTo>
                    <a:pt x="0" y="279"/>
                  </a:lnTo>
                  <a:lnTo>
                    <a:pt x="1" y="293"/>
                  </a:lnTo>
                  <a:lnTo>
                    <a:pt x="2" y="307"/>
                  </a:lnTo>
                  <a:lnTo>
                    <a:pt x="3" y="321"/>
                  </a:lnTo>
                  <a:lnTo>
                    <a:pt x="6" y="335"/>
                  </a:lnTo>
                  <a:lnTo>
                    <a:pt x="9" y="349"/>
                  </a:lnTo>
                  <a:lnTo>
                    <a:pt x="13" y="362"/>
                  </a:lnTo>
                  <a:lnTo>
                    <a:pt x="17" y="375"/>
                  </a:lnTo>
                  <a:lnTo>
                    <a:pt x="22" y="388"/>
                  </a:lnTo>
                  <a:lnTo>
                    <a:pt x="28" y="399"/>
                  </a:lnTo>
                  <a:lnTo>
                    <a:pt x="34" y="412"/>
                  </a:lnTo>
                  <a:lnTo>
                    <a:pt x="40" y="424"/>
                  </a:lnTo>
                  <a:lnTo>
                    <a:pt x="48" y="435"/>
                  </a:lnTo>
                  <a:lnTo>
                    <a:pt x="55" y="446"/>
                  </a:lnTo>
                  <a:lnTo>
                    <a:pt x="64" y="456"/>
                  </a:lnTo>
                  <a:lnTo>
                    <a:pt x="73" y="466"/>
                  </a:lnTo>
                  <a:lnTo>
                    <a:pt x="82" y="477"/>
                  </a:lnTo>
                  <a:lnTo>
                    <a:pt x="92" y="485"/>
                  </a:lnTo>
                  <a:lnTo>
                    <a:pt x="102" y="494"/>
                  </a:lnTo>
                  <a:lnTo>
                    <a:pt x="112" y="502"/>
                  </a:lnTo>
                  <a:lnTo>
                    <a:pt x="123" y="510"/>
                  </a:lnTo>
                  <a:lnTo>
                    <a:pt x="135" y="517"/>
                  </a:lnTo>
                  <a:lnTo>
                    <a:pt x="146" y="524"/>
                  </a:lnTo>
                  <a:lnTo>
                    <a:pt x="158" y="530"/>
                  </a:lnTo>
                  <a:lnTo>
                    <a:pt x="170" y="536"/>
                  </a:lnTo>
                  <a:lnTo>
                    <a:pt x="183" y="541"/>
                  </a:lnTo>
                  <a:lnTo>
                    <a:pt x="196" y="545"/>
                  </a:lnTo>
                  <a:lnTo>
                    <a:pt x="209" y="549"/>
                  </a:lnTo>
                  <a:lnTo>
                    <a:pt x="223" y="552"/>
                  </a:lnTo>
                  <a:lnTo>
                    <a:pt x="237" y="555"/>
                  </a:lnTo>
                  <a:lnTo>
                    <a:pt x="251" y="556"/>
                  </a:lnTo>
                  <a:lnTo>
                    <a:pt x="265" y="557"/>
                  </a:lnTo>
                  <a:lnTo>
                    <a:pt x="279" y="558"/>
                  </a:lnTo>
                  <a:lnTo>
                    <a:pt x="292" y="557"/>
                  </a:lnTo>
                  <a:lnTo>
                    <a:pt x="307" y="556"/>
                  </a:lnTo>
                  <a:lnTo>
                    <a:pt x="321" y="555"/>
                  </a:lnTo>
                  <a:lnTo>
                    <a:pt x="334" y="552"/>
                  </a:lnTo>
                  <a:lnTo>
                    <a:pt x="348" y="549"/>
                  </a:lnTo>
                  <a:lnTo>
                    <a:pt x="361" y="545"/>
                  </a:lnTo>
                  <a:lnTo>
                    <a:pt x="374" y="541"/>
                  </a:lnTo>
                  <a:lnTo>
                    <a:pt x="387" y="536"/>
                  </a:lnTo>
                  <a:lnTo>
                    <a:pt x="400" y="530"/>
                  </a:lnTo>
                  <a:lnTo>
                    <a:pt x="412" y="524"/>
                  </a:lnTo>
                  <a:lnTo>
                    <a:pt x="423" y="517"/>
                  </a:lnTo>
                  <a:lnTo>
                    <a:pt x="434" y="510"/>
                  </a:lnTo>
                  <a:lnTo>
                    <a:pt x="445" y="502"/>
                  </a:lnTo>
                  <a:lnTo>
                    <a:pt x="456" y="494"/>
                  </a:lnTo>
                  <a:lnTo>
                    <a:pt x="466" y="485"/>
                  </a:lnTo>
                  <a:lnTo>
                    <a:pt x="476" y="477"/>
                  </a:lnTo>
                  <a:lnTo>
                    <a:pt x="484" y="466"/>
                  </a:lnTo>
                  <a:lnTo>
                    <a:pt x="493" y="456"/>
                  </a:lnTo>
                  <a:lnTo>
                    <a:pt x="502" y="446"/>
                  </a:lnTo>
                  <a:lnTo>
                    <a:pt x="509" y="435"/>
                  </a:lnTo>
                  <a:lnTo>
                    <a:pt x="517" y="424"/>
                  </a:lnTo>
                  <a:lnTo>
                    <a:pt x="523" y="412"/>
                  </a:lnTo>
                  <a:lnTo>
                    <a:pt x="530" y="399"/>
                  </a:lnTo>
                  <a:lnTo>
                    <a:pt x="535" y="388"/>
                  </a:lnTo>
                  <a:lnTo>
                    <a:pt x="540" y="375"/>
                  </a:lnTo>
                  <a:lnTo>
                    <a:pt x="545" y="362"/>
                  </a:lnTo>
                  <a:lnTo>
                    <a:pt x="549" y="349"/>
                  </a:lnTo>
                  <a:lnTo>
                    <a:pt x="551" y="335"/>
                  </a:lnTo>
                  <a:lnTo>
                    <a:pt x="554" y="321"/>
                  </a:lnTo>
                  <a:lnTo>
                    <a:pt x="555" y="307"/>
                  </a:lnTo>
                  <a:lnTo>
                    <a:pt x="556" y="293"/>
                  </a:lnTo>
                  <a:lnTo>
                    <a:pt x="557" y="279"/>
                  </a:lnTo>
                  <a:lnTo>
                    <a:pt x="556" y="265"/>
                  </a:lnTo>
                  <a:lnTo>
                    <a:pt x="555" y="250"/>
                  </a:lnTo>
                  <a:lnTo>
                    <a:pt x="554" y="236"/>
                  </a:lnTo>
                  <a:lnTo>
                    <a:pt x="551" y="223"/>
                  </a:lnTo>
                  <a:lnTo>
                    <a:pt x="549" y="210"/>
                  </a:lnTo>
                  <a:lnTo>
                    <a:pt x="545" y="197"/>
                  </a:lnTo>
                  <a:lnTo>
                    <a:pt x="540" y="184"/>
                  </a:lnTo>
                  <a:lnTo>
                    <a:pt x="535" y="171"/>
                  </a:lnTo>
                  <a:lnTo>
                    <a:pt x="530" y="159"/>
                  </a:lnTo>
                  <a:lnTo>
                    <a:pt x="523" y="146"/>
                  </a:lnTo>
                  <a:lnTo>
                    <a:pt x="517" y="134"/>
                  </a:lnTo>
                  <a:lnTo>
                    <a:pt x="509" y="124"/>
                  </a:lnTo>
                  <a:lnTo>
                    <a:pt x="502" y="113"/>
                  </a:lnTo>
                  <a:lnTo>
                    <a:pt x="493" y="102"/>
                  </a:lnTo>
                  <a:lnTo>
                    <a:pt x="484" y="92"/>
                  </a:lnTo>
                  <a:lnTo>
                    <a:pt x="476" y="82"/>
                  </a:lnTo>
                  <a:lnTo>
                    <a:pt x="466" y="73"/>
                  </a:lnTo>
                  <a:lnTo>
                    <a:pt x="456" y="65"/>
                  </a:lnTo>
                  <a:lnTo>
                    <a:pt x="445" y="56"/>
                  </a:lnTo>
                  <a:lnTo>
                    <a:pt x="434" y="49"/>
                  </a:lnTo>
                  <a:lnTo>
                    <a:pt x="423" y="41"/>
                  </a:lnTo>
                  <a:lnTo>
                    <a:pt x="412" y="35"/>
                  </a:lnTo>
                  <a:lnTo>
                    <a:pt x="400" y="28"/>
                  </a:lnTo>
                  <a:lnTo>
                    <a:pt x="387" y="23"/>
                  </a:lnTo>
                  <a:lnTo>
                    <a:pt x="374" y="18"/>
                  </a:lnTo>
                  <a:lnTo>
                    <a:pt x="361" y="13"/>
                  </a:lnTo>
                  <a:lnTo>
                    <a:pt x="348" y="10"/>
                  </a:lnTo>
                  <a:lnTo>
                    <a:pt x="334" y="7"/>
                  </a:lnTo>
                  <a:lnTo>
                    <a:pt x="321" y="4"/>
                  </a:lnTo>
                  <a:lnTo>
                    <a:pt x="307" y="3"/>
                  </a:lnTo>
                  <a:lnTo>
                    <a:pt x="292" y="1"/>
                  </a:lnTo>
                  <a:lnTo>
                    <a:pt x="2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2522"/>
          <p:cNvSpPr>
            <a:spLocks noEditPoints="1"/>
          </p:cNvSpPr>
          <p:nvPr/>
        </p:nvSpPr>
        <p:spPr bwMode="auto">
          <a:xfrm>
            <a:off x="782019" y="4215923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264"/>
          <p:cNvGrpSpPr/>
          <p:nvPr/>
        </p:nvGrpSpPr>
        <p:grpSpPr>
          <a:xfrm>
            <a:off x="841547" y="5348049"/>
            <a:ext cx="311034" cy="423287"/>
            <a:chOff x="4930775" y="1943100"/>
            <a:chExt cx="211138" cy="287338"/>
          </a:xfrm>
          <a:solidFill>
            <a:srgbClr val="F2F2F2"/>
          </a:solidFill>
        </p:grpSpPr>
        <p:sp>
          <p:nvSpPr>
            <p:cNvPr id="266" name="Freeform 1170"/>
            <p:cNvSpPr>
              <a:spLocks/>
            </p:cNvSpPr>
            <p:nvPr/>
          </p:nvSpPr>
          <p:spPr bwMode="auto">
            <a:xfrm>
              <a:off x="4930775" y="1981200"/>
              <a:ext cx="211138" cy="249238"/>
            </a:xfrm>
            <a:custGeom>
              <a:avLst/>
              <a:gdLst>
                <a:gd name="T0" fmla="*/ 518 w 529"/>
                <a:gd name="T1" fmla="*/ 0 h 627"/>
                <a:gd name="T2" fmla="*/ 457 w 529"/>
                <a:gd name="T3" fmla="*/ 0 h 627"/>
                <a:gd name="T4" fmla="*/ 457 w 529"/>
                <a:gd name="T5" fmla="*/ 73 h 627"/>
                <a:gd name="T6" fmla="*/ 457 w 529"/>
                <a:gd name="T7" fmla="*/ 121 h 627"/>
                <a:gd name="T8" fmla="*/ 457 w 529"/>
                <a:gd name="T9" fmla="*/ 555 h 627"/>
                <a:gd name="T10" fmla="*/ 72 w 529"/>
                <a:gd name="T11" fmla="*/ 555 h 627"/>
                <a:gd name="T12" fmla="*/ 72 w 529"/>
                <a:gd name="T13" fmla="*/ 121 h 627"/>
                <a:gd name="T14" fmla="*/ 72 w 529"/>
                <a:gd name="T15" fmla="*/ 73 h 627"/>
                <a:gd name="T16" fmla="*/ 72 w 529"/>
                <a:gd name="T17" fmla="*/ 0 h 627"/>
                <a:gd name="T18" fmla="*/ 12 w 529"/>
                <a:gd name="T19" fmla="*/ 0 h 627"/>
                <a:gd name="T20" fmla="*/ 7 w 529"/>
                <a:gd name="T21" fmla="*/ 1 h 627"/>
                <a:gd name="T22" fmla="*/ 3 w 529"/>
                <a:gd name="T23" fmla="*/ 4 h 627"/>
                <a:gd name="T24" fmla="*/ 1 w 529"/>
                <a:gd name="T25" fmla="*/ 8 h 627"/>
                <a:gd name="T26" fmla="*/ 0 w 529"/>
                <a:gd name="T27" fmla="*/ 12 h 627"/>
                <a:gd name="T28" fmla="*/ 0 w 529"/>
                <a:gd name="T29" fmla="*/ 615 h 627"/>
                <a:gd name="T30" fmla="*/ 1 w 529"/>
                <a:gd name="T31" fmla="*/ 620 h 627"/>
                <a:gd name="T32" fmla="*/ 3 w 529"/>
                <a:gd name="T33" fmla="*/ 623 h 627"/>
                <a:gd name="T34" fmla="*/ 7 w 529"/>
                <a:gd name="T35" fmla="*/ 626 h 627"/>
                <a:gd name="T36" fmla="*/ 12 w 529"/>
                <a:gd name="T37" fmla="*/ 627 h 627"/>
                <a:gd name="T38" fmla="*/ 518 w 529"/>
                <a:gd name="T39" fmla="*/ 627 h 627"/>
                <a:gd name="T40" fmla="*/ 522 w 529"/>
                <a:gd name="T41" fmla="*/ 626 h 627"/>
                <a:gd name="T42" fmla="*/ 526 w 529"/>
                <a:gd name="T43" fmla="*/ 623 h 627"/>
                <a:gd name="T44" fmla="*/ 528 w 529"/>
                <a:gd name="T45" fmla="*/ 620 h 627"/>
                <a:gd name="T46" fmla="*/ 529 w 529"/>
                <a:gd name="T47" fmla="*/ 615 h 627"/>
                <a:gd name="T48" fmla="*/ 529 w 529"/>
                <a:gd name="T49" fmla="*/ 12 h 627"/>
                <a:gd name="T50" fmla="*/ 528 w 529"/>
                <a:gd name="T51" fmla="*/ 8 h 627"/>
                <a:gd name="T52" fmla="*/ 526 w 529"/>
                <a:gd name="T53" fmla="*/ 4 h 627"/>
                <a:gd name="T54" fmla="*/ 522 w 529"/>
                <a:gd name="T55" fmla="*/ 1 h 627"/>
                <a:gd name="T56" fmla="*/ 518 w 529"/>
                <a:gd name="T57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9" h="627">
                  <a:moveTo>
                    <a:pt x="518" y="0"/>
                  </a:moveTo>
                  <a:lnTo>
                    <a:pt x="457" y="0"/>
                  </a:lnTo>
                  <a:lnTo>
                    <a:pt x="457" y="73"/>
                  </a:lnTo>
                  <a:lnTo>
                    <a:pt x="457" y="121"/>
                  </a:lnTo>
                  <a:lnTo>
                    <a:pt x="457" y="555"/>
                  </a:lnTo>
                  <a:lnTo>
                    <a:pt x="72" y="555"/>
                  </a:lnTo>
                  <a:lnTo>
                    <a:pt x="72" y="121"/>
                  </a:lnTo>
                  <a:lnTo>
                    <a:pt x="72" y="73"/>
                  </a:lnTo>
                  <a:lnTo>
                    <a:pt x="7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615"/>
                  </a:lnTo>
                  <a:lnTo>
                    <a:pt x="1" y="620"/>
                  </a:lnTo>
                  <a:lnTo>
                    <a:pt x="3" y="623"/>
                  </a:lnTo>
                  <a:lnTo>
                    <a:pt x="7" y="626"/>
                  </a:lnTo>
                  <a:lnTo>
                    <a:pt x="12" y="627"/>
                  </a:lnTo>
                  <a:lnTo>
                    <a:pt x="518" y="627"/>
                  </a:lnTo>
                  <a:lnTo>
                    <a:pt x="522" y="626"/>
                  </a:lnTo>
                  <a:lnTo>
                    <a:pt x="526" y="623"/>
                  </a:lnTo>
                  <a:lnTo>
                    <a:pt x="528" y="620"/>
                  </a:lnTo>
                  <a:lnTo>
                    <a:pt x="529" y="615"/>
                  </a:lnTo>
                  <a:lnTo>
                    <a:pt x="529" y="12"/>
                  </a:lnTo>
                  <a:lnTo>
                    <a:pt x="528" y="8"/>
                  </a:lnTo>
                  <a:lnTo>
                    <a:pt x="526" y="4"/>
                  </a:lnTo>
                  <a:lnTo>
                    <a:pt x="522" y="1"/>
                  </a:lnTo>
                  <a:lnTo>
                    <a:pt x="5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171"/>
            <p:cNvSpPr>
              <a:spLocks/>
            </p:cNvSpPr>
            <p:nvPr/>
          </p:nvSpPr>
          <p:spPr bwMode="auto">
            <a:xfrm>
              <a:off x="5008563" y="2038350"/>
              <a:ext cx="82550" cy="9525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4 h 24"/>
                <a:gd name="T8" fmla="*/ 1 w 206"/>
                <a:gd name="T9" fmla="*/ 8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8 h 24"/>
                <a:gd name="T32" fmla="*/ 203 w 206"/>
                <a:gd name="T33" fmla="*/ 4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8"/>
                  </a:lnTo>
                  <a:lnTo>
                    <a:pt x="203" y="4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72"/>
            <p:cNvSpPr>
              <a:spLocks/>
            </p:cNvSpPr>
            <p:nvPr/>
          </p:nvSpPr>
          <p:spPr bwMode="auto">
            <a:xfrm>
              <a:off x="5008563" y="2076450"/>
              <a:ext cx="82550" cy="9525"/>
            </a:xfrm>
            <a:custGeom>
              <a:avLst/>
              <a:gdLst>
                <a:gd name="T0" fmla="*/ 194 w 206"/>
                <a:gd name="T1" fmla="*/ 0 h 23"/>
                <a:gd name="T2" fmla="*/ 12 w 206"/>
                <a:gd name="T3" fmla="*/ 0 h 23"/>
                <a:gd name="T4" fmla="*/ 7 w 206"/>
                <a:gd name="T5" fmla="*/ 1 h 23"/>
                <a:gd name="T6" fmla="*/ 3 w 206"/>
                <a:gd name="T7" fmla="*/ 3 h 23"/>
                <a:gd name="T8" fmla="*/ 1 w 206"/>
                <a:gd name="T9" fmla="*/ 7 h 23"/>
                <a:gd name="T10" fmla="*/ 0 w 206"/>
                <a:gd name="T11" fmla="*/ 11 h 23"/>
                <a:gd name="T12" fmla="*/ 1 w 206"/>
                <a:gd name="T13" fmla="*/ 16 h 23"/>
                <a:gd name="T14" fmla="*/ 3 w 206"/>
                <a:gd name="T15" fmla="*/ 20 h 23"/>
                <a:gd name="T16" fmla="*/ 7 w 206"/>
                <a:gd name="T17" fmla="*/ 22 h 23"/>
                <a:gd name="T18" fmla="*/ 12 w 206"/>
                <a:gd name="T19" fmla="*/ 23 h 23"/>
                <a:gd name="T20" fmla="*/ 194 w 206"/>
                <a:gd name="T21" fmla="*/ 23 h 23"/>
                <a:gd name="T22" fmla="*/ 199 w 206"/>
                <a:gd name="T23" fmla="*/ 22 h 23"/>
                <a:gd name="T24" fmla="*/ 203 w 206"/>
                <a:gd name="T25" fmla="*/ 20 h 23"/>
                <a:gd name="T26" fmla="*/ 205 w 206"/>
                <a:gd name="T27" fmla="*/ 16 h 23"/>
                <a:gd name="T28" fmla="*/ 206 w 206"/>
                <a:gd name="T29" fmla="*/ 11 h 23"/>
                <a:gd name="T30" fmla="*/ 205 w 206"/>
                <a:gd name="T31" fmla="*/ 7 h 23"/>
                <a:gd name="T32" fmla="*/ 203 w 206"/>
                <a:gd name="T33" fmla="*/ 3 h 23"/>
                <a:gd name="T34" fmla="*/ 199 w 206"/>
                <a:gd name="T35" fmla="*/ 1 h 23"/>
                <a:gd name="T36" fmla="*/ 194 w 20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3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94" y="23"/>
                  </a:lnTo>
                  <a:lnTo>
                    <a:pt x="199" y="22"/>
                  </a:lnTo>
                  <a:lnTo>
                    <a:pt x="203" y="20"/>
                  </a:lnTo>
                  <a:lnTo>
                    <a:pt x="205" y="16"/>
                  </a:lnTo>
                  <a:lnTo>
                    <a:pt x="206" y="11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73"/>
            <p:cNvSpPr>
              <a:spLocks/>
            </p:cNvSpPr>
            <p:nvPr/>
          </p:nvSpPr>
          <p:spPr bwMode="auto">
            <a:xfrm>
              <a:off x="5008563" y="2114550"/>
              <a:ext cx="82550" cy="9525"/>
            </a:xfrm>
            <a:custGeom>
              <a:avLst/>
              <a:gdLst>
                <a:gd name="T0" fmla="*/ 194 w 206"/>
                <a:gd name="T1" fmla="*/ 0 h 25"/>
                <a:gd name="T2" fmla="*/ 12 w 206"/>
                <a:gd name="T3" fmla="*/ 0 h 25"/>
                <a:gd name="T4" fmla="*/ 7 w 206"/>
                <a:gd name="T5" fmla="*/ 2 h 25"/>
                <a:gd name="T6" fmla="*/ 3 w 206"/>
                <a:gd name="T7" fmla="*/ 5 h 25"/>
                <a:gd name="T8" fmla="*/ 1 w 206"/>
                <a:gd name="T9" fmla="*/ 9 h 25"/>
                <a:gd name="T10" fmla="*/ 0 w 206"/>
                <a:gd name="T11" fmla="*/ 13 h 25"/>
                <a:gd name="T12" fmla="*/ 1 w 206"/>
                <a:gd name="T13" fmla="*/ 18 h 25"/>
                <a:gd name="T14" fmla="*/ 3 w 206"/>
                <a:gd name="T15" fmla="*/ 21 h 25"/>
                <a:gd name="T16" fmla="*/ 7 w 206"/>
                <a:gd name="T17" fmla="*/ 24 h 25"/>
                <a:gd name="T18" fmla="*/ 12 w 206"/>
                <a:gd name="T19" fmla="*/ 25 h 25"/>
                <a:gd name="T20" fmla="*/ 194 w 206"/>
                <a:gd name="T21" fmla="*/ 25 h 25"/>
                <a:gd name="T22" fmla="*/ 199 w 206"/>
                <a:gd name="T23" fmla="*/ 24 h 25"/>
                <a:gd name="T24" fmla="*/ 203 w 206"/>
                <a:gd name="T25" fmla="*/ 21 h 25"/>
                <a:gd name="T26" fmla="*/ 205 w 206"/>
                <a:gd name="T27" fmla="*/ 18 h 25"/>
                <a:gd name="T28" fmla="*/ 206 w 206"/>
                <a:gd name="T29" fmla="*/ 13 h 25"/>
                <a:gd name="T30" fmla="*/ 205 w 206"/>
                <a:gd name="T31" fmla="*/ 9 h 25"/>
                <a:gd name="T32" fmla="*/ 203 w 206"/>
                <a:gd name="T33" fmla="*/ 5 h 25"/>
                <a:gd name="T34" fmla="*/ 199 w 206"/>
                <a:gd name="T35" fmla="*/ 2 h 25"/>
                <a:gd name="T36" fmla="*/ 194 w 20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5">
                  <a:moveTo>
                    <a:pt x="194" y="0"/>
                  </a:moveTo>
                  <a:lnTo>
                    <a:pt x="12" y="0"/>
                  </a:lnTo>
                  <a:lnTo>
                    <a:pt x="7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3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94" y="25"/>
                  </a:lnTo>
                  <a:lnTo>
                    <a:pt x="199" y="24"/>
                  </a:lnTo>
                  <a:lnTo>
                    <a:pt x="203" y="21"/>
                  </a:lnTo>
                  <a:lnTo>
                    <a:pt x="205" y="18"/>
                  </a:lnTo>
                  <a:lnTo>
                    <a:pt x="206" y="13"/>
                  </a:lnTo>
                  <a:lnTo>
                    <a:pt x="205" y="9"/>
                  </a:lnTo>
                  <a:lnTo>
                    <a:pt x="203" y="5"/>
                  </a:lnTo>
                  <a:lnTo>
                    <a:pt x="199" y="2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74"/>
            <p:cNvSpPr>
              <a:spLocks/>
            </p:cNvSpPr>
            <p:nvPr/>
          </p:nvSpPr>
          <p:spPr bwMode="auto">
            <a:xfrm>
              <a:off x="5008563" y="2154238"/>
              <a:ext cx="82550" cy="7938"/>
            </a:xfrm>
            <a:custGeom>
              <a:avLst/>
              <a:gdLst>
                <a:gd name="T0" fmla="*/ 194 w 206"/>
                <a:gd name="T1" fmla="*/ 0 h 24"/>
                <a:gd name="T2" fmla="*/ 12 w 206"/>
                <a:gd name="T3" fmla="*/ 0 h 24"/>
                <a:gd name="T4" fmla="*/ 7 w 206"/>
                <a:gd name="T5" fmla="*/ 1 h 24"/>
                <a:gd name="T6" fmla="*/ 3 w 206"/>
                <a:gd name="T7" fmla="*/ 3 h 24"/>
                <a:gd name="T8" fmla="*/ 1 w 206"/>
                <a:gd name="T9" fmla="*/ 7 h 24"/>
                <a:gd name="T10" fmla="*/ 0 w 206"/>
                <a:gd name="T11" fmla="*/ 12 h 24"/>
                <a:gd name="T12" fmla="*/ 1 w 206"/>
                <a:gd name="T13" fmla="*/ 17 h 24"/>
                <a:gd name="T14" fmla="*/ 3 w 206"/>
                <a:gd name="T15" fmla="*/ 21 h 24"/>
                <a:gd name="T16" fmla="*/ 7 w 206"/>
                <a:gd name="T17" fmla="*/ 23 h 24"/>
                <a:gd name="T18" fmla="*/ 12 w 206"/>
                <a:gd name="T19" fmla="*/ 24 h 24"/>
                <a:gd name="T20" fmla="*/ 194 w 206"/>
                <a:gd name="T21" fmla="*/ 24 h 24"/>
                <a:gd name="T22" fmla="*/ 199 w 206"/>
                <a:gd name="T23" fmla="*/ 23 h 24"/>
                <a:gd name="T24" fmla="*/ 203 w 206"/>
                <a:gd name="T25" fmla="*/ 21 h 24"/>
                <a:gd name="T26" fmla="*/ 205 w 206"/>
                <a:gd name="T27" fmla="*/ 17 h 24"/>
                <a:gd name="T28" fmla="*/ 206 w 206"/>
                <a:gd name="T29" fmla="*/ 12 h 24"/>
                <a:gd name="T30" fmla="*/ 205 w 206"/>
                <a:gd name="T31" fmla="*/ 7 h 24"/>
                <a:gd name="T32" fmla="*/ 203 w 206"/>
                <a:gd name="T33" fmla="*/ 3 h 24"/>
                <a:gd name="T34" fmla="*/ 199 w 206"/>
                <a:gd name="T35" fmla="*/ 1 h 24"/>
                <a:gd name="T36" fmla="*/ 194 w 206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24">
                  <a:moveTo>
                    <a:pt x="19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3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94" y="24"/>
                  </a:lnTo>
                  <a:lnTo>
                    <a:pt x="199" y="23"/>
                  </a:lnTo>
                  <a:lnTo>
                    <a:pt x="203" y="21"/>
                  </a:lnTo>
                  <a:lnTo>
                    <a:pt x="205" y="17"/>
                  </a:lnTo>
                  <a:lnTo>
                    <a:pt x="206" y="12"/>
                  </a:lnTo>
                  <a:lnTo>
                    <a:pt x="205" y="7"/>
                  </a:lnTo>
                  <a:lnTo>
                    <a:pt x="203" y="3"/>
                  </a:lnTo>
                  <a:lnTo>
                    <a:pt x="199" y="1"/>
                  </a:lnTo>
                  <a:lnTo>
                    <a:pt x="1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75"/>
            <p:cNvSpPr>
              <a:spLocks/>
            </p:cNvSpPr>
            <p:nvPr/>
          </p:nvSpPr>
          <p:spPr bwMode="auto">
            <a:xfrm>
              <a:off x="4978400" y="2038350"/>
              <a:ext cx="15875" cy="9525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4 h 24"/>
                <a:gd name="T8" fmla="*/ 1 w 40"/>
                <a:gd name="T9" fmla="*/ 8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8 h 24"/>
                <a:gd name="T32" fmla="*/ 36 w 40"/>
                <a:gd name="T33" fmla="*/ 4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8"/>
                  </a:lnTo>
                  <a:lnTo>
                    <a:pt x="36" y="4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76"/>
            <p:cNvSpPr>
              <a:spLocks/>
            </p:cNvSpPr>
            <p:nvPr/>
          </p:nvSpPr>
          <p:spPr bwMode="auto">
            <a:xfrm>
              <a:off x="4978400" y="2076450"/>
              <a:ext cx="15875" cy="9525"/>
            </a:xfrm>
            <a:custGeom>
              <a:avLst/>
              <a:gdLst>
                <a:gd name="T0" fmla="*/ 28 w 40"/>
                <a:gd name="T1" fmla="*/ 0 h 23"/>
                <a:gd name="T2" fmla="*/ 13 w 40"/>
                <a:gd name="T3" fmla="*/ 0 h 23"/>
                <a:gd name="T4" fmla="*/ 7 w 40"/>
                <a:gd name="T5" fmla="*/ 1 h 23"/>
                <a:gd name="T6" fmla="*/ 4 w 40"/>
                <a:gd name="T7" fmla="*/ 3 h 23"/>
                <a:gd name="T8" fmla="*/ 1 w 40"/>
                <a:gd name="T9" fmla="*/ 7 h 23"/>
                <a:gd name="T10" fmla="*/ 0 w 40"/>
                <a:gd name="T11" fmla="*/ 11 h 23"/>
                <a:gd name="T12" fmla="*/ 1 w 40"/>
                <a:gd name="T13" fmla="*/ 16 h 23"/>
                <a:gd name="T14" fmla="*/ 4 w 40"/>
                <a:gd name="T15" fmla="*/ 20 h 23"/>
                <a:gd name="T16" fmla="*/ 7 w 40"/>
                <a:gd name="T17" fmla="*/ 22 h 23"/>
                <a:gd name="T18" fmla="*/ 13 w 40"/>
                <a:gd name="T19" fmla="*/ 23 h 23"/>
                <a:gd name="T20" fmla="*/ 28 w 40"/>
                <a:gd name="T21" fmla="*/ 23 h 23"/>
                <a:gd name="T22" fmla="*/ 33 w 40"/>
                <a:gd name="T23" fmla="*/ 22 h 23"/>
                <a:gd name="T24" fmla="*/ 36 w 40"/>
                <a:gd name="T25" fmla="*/ 20 h 23"/>
                <a:gd name="T26" fmla="*/ 39 w 40"/>
                <a:gd name="T27" fmla="*/ 16 h 23"/>
                <a:gd name="T28" fmla="*/ 40 w 40"/>
                <a:gd name="T29" fmla="*/ 11 h 23"/>
                <a:gd name="T30" fmla="*/ 39 w 40"/>
                <a:gd name="T31" fmla="*/ 7 h 23"/>
                <a:gd name="T32" fmla="*/ 36 w 40"/>
                <a:gd name="T33" fmla="*/ 3 h 23"/>
                <a:gd name="T34" fmla="*/ 33 w 40"/>
                <a:gd name="T35" fmla="*/ 1 h 23"/>
                <a:gd name="T36" fmla="*/ 28 w 40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3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3" y="23"/>
                  </a:lnTo>
                  <a:lnTo>
                    <a:pt x="28" y="23"/>
                  </a:lnTo>
                  <a:lnTo>
                    <a:pt x="33" y="22"/>
                  </a:lnTo>
                  <a:lnTo>
                    <a:pt x="36" y="20"/>
                  </a:lnTo>
                  <a:lnTo>
                    <a:pt x="39" y="16"/>
                  </a:lnTo>
                  <a:lnTo>
                    <a:pt x="40" y="11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77"/>
            <p:cNvSpPr>
              <a:spLocks/>
            </p:cNvSpPr>
            <p:nvPr/>
          </p:nvSpPr>
          <p:spPr bwMode="auto">
            <a:xfrm>
              <a:off x="4978400" y="2114550"/>
              <a:ext cx="15875" cy="9525"/>
            </a:xfrm>
            <a:custGeom>
              <a:avLst/>
              <a:gdLst>
                <a:gd name="T0" fmla="*/ 28 w 40"/>
                <a:gd name="T1" fmla="*/ 0 h 25"/>
                <a:gd name="T2" fmla="*/ 13 w 40"/>
                <a:gd name="T3" fmla="*/ 0 h 25"/>
                <a:gd name="T4" fmla="*/ 7 w 40"/>
                <a:gd name="T5" fmla="*/ 2 h 25"/>
                <a:gd name="T6" fmla="*/ 4 w 40"/>
                <a:gd name="T7" fmla="*/ 5 h 25"/>
                <a:gd name="T8" fmla="*/ 1 w 40"/>
                <a:gd name="T9" fmla="*/ 9 h 25"/>
                <a:gd name="T10" fmla="*/ 0 w 40"/>
                <a:gd name="T11" fmla="*/ 13 h 25"/>
                <a:gd name="T12" fmla="*/ 1 w 40"/>
                <a:gd name="T13" fmla="*/ 18 h 25"/>
                <a:gd name="T14" fmla="*/ 4 w 40"/>
                <a:gd name="T15" fmla="*/ 21 h 25"/>
                <a:gd name="T16" fmla="*/ 7 w 40"/>
                <a:gd name="T17" fmla="*/ 24 h 25"/>
                <a:gd name="T18" fmla="*/ 13 w 40"/>
                <a:gd name="T19" fmla="*/ 25 h 25"/>
                <a:gd name="T20" fmla="*/ 28 w 40"/>
                <a:gd name="T21" fmla="*/ 25 h 25"/>
                <a:gd name="T22" fmla="*/ 33 w 40"/>
                <a:gd name="T23" fmla="*/ 24 h 25"/>
                <a:gd name="T24" fmla="*/ 36 w 40"/>
                <a:gd name="T25" fmla="*/ 21 h 25"/>
                <a:gd name="T26" fmla="*/ 39 w 40"/>
                <a:gd name="T27" fmla="*/ 18 h 25"/>
                <a:gd name="T28" fmla="*/ 40 w 40"/>
                <a:gd name="T29" fmla="*/ 13 h 25"/>
                <a:gd name="T30" fmla="*/ 39 w 40"/>
                <a:gd name="T31" fmla="*/ 9 h 25"/>
                <a:gd name="T32" fmla="*/ 36 w 40"/>
                <a:gd name="T33" fmla="*/ 5 h 25"/>
                <a:gd name="T34" fmla="*/ 33 w 40"/>
                <a:gd name="T35" fmla="*/ 2 h 25"/>
                <a:gd name="T36" fmla="*/ 28 w 40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5">
                  <a:moveTo>
                    <a:pt x="28" y="0"/>
                  </a:moveTo>
                  <a:lnTo>
                    <a:pt x="13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3" y="25"/>
                  </a:lnTo>
                  <a:lnTo>
                    <a:pt x="28" y="25"/>
                  </a:lnTo>
                  <a:lnTo>
                    <a:pt x="33" y="24"/>
                  </a:lnTo>
                  <a:lnTo>
                    <a:pt x="36" y="21"/>
                  </a:lnTo>
                  <a:lnTo>
                    <a:pt x="39" y="18"/>
                  </a:lnTo>
                  <a:lnTo>
                    <a:pt x="40" y="13"/>
                  </a:lnTo>
                  <a:lnTo>
                    <a:pt x="39" y="9"/>
                  </a:lnTo>
                  <a:lnTo>
                    <a:pt x="36" y="5"/>
                  </a:lnTo>
                  <a:lnTo>
                    <a:pt x="33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78"/>
            <p:cNvSpPr>
              <a:spLocks/>
            </p:cNvSpPr>
            <p:nvPr/>
          </p:nvSpPr>
          <p:spPr bwMode="auto">
            <a:xfrm>
              <a:off x="4978400" y="2154238"/>
              <a:ext cx="15875" cy="7938"/>
            </a:xfrm>
            <a:custGeom>
              <a:avLst/>
              <a:gdLst>
                <a:gd name="T0" fmla="*/ 28 w 40"/>
                <a:gd name="T1" fmla="*/ 0 h 24"/>
                <a:gd name="T2" fmla="*/ 13 w 40"/>
                <a:gd name="T3" fmla="*/ 0 h 24"/>
                <a:gd name="T4" fmla="*/ 7 w 40"/>
                <a:gd name="T5" fmla="*/ 1 h 24"/>
                <a:gd name="T6" fmla="*/ 4 w 40"/>
                <a:gd name="T7" fmla="*/ 3 h 24"/>
                <a:gd name="T8" fmla="*/ 1 w 40"/>
                <a:gd name="T9" fmla="*/ 7 h 24"/>
                <a:gd name="T10" fmla="*/ 0 w 40"/>
                <a:gd name="T11" fmla="*/ 12 h 24"/>
                <a:gd name="T12" fmla="*/ 1 w 40"/>
                <a:gd name="T13" fmla="*/ 17 h 24"/>
                <a:gd name="T14" fmla="*/ 4 w 40"/>
                <a:gd name="T15" fmla="*/ 21 h 24"/>
                <a:gd name="T16" fmla="*/ 7 w 40"/>
                <a:gd name="T17" fmla="*/ 23 h 24"/>
                <a:gd name="T18" fmla="*/ 13 w 40"/>
                <a:gd name="T19" fmla="*/ 24 h 24"/>
                <a:gd name="T20" fmla="*/ 28 w 40"/>
                <a:gd name="T21" fmla="*/ 24 h 24"/>
                <a:gd name="T22" fmla="*/ 33 w 40"/>
                <a:gd name="T23" fmla="*/ 23 h 24"/>
                <a:gd name="T24" fmla="*/ 36 w 40"/>
                <a:gd name="T25" fmla="*/ 21 h 24"/>
                <a:gd name="T26" fmla="*/ 39 w 40"/>
                <a:gd name="T27" fmla="*/ 17 h 24"/>
                <a:gd name="T28" fmla="*/ 40 w 40"/>
                <a:gd name="T29" fmla="*/ 12 h 24"/>
                <a:gd name="T30" fmla="*/ 39 w 40"/>
                <a:gd name="T31" fmla="*/ 7 h 24"/>
                <a:gd name="T32" fmla="*/ 36 w 40"/>
                <a:gd name="T33" fmla="*/ 3 h 24"/>
                <a:gd name="T34" fmla="*/ 33 w 40"/>
                <a:gd name="T35" fmla="*/ 1 h 24"/>
                <a:gd name="T36" fmla="*/ 28 w 40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24">
                  <a:moveTo>
                    <a:pt x="2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3" y="24"/>
                  </a:lnTo>
                  <a:lnTo>
                    <a:pt x="28" y="24"/>
                  </a:lnTo>
                  <a:lnTo>
                    <a:pt x="33" y="23"/>
                  </a:lnTo>
                  <a:lnTo>
                    <a:pt x="36" y="21"/>
                  </a:lnTo>
                  <a:lnTo>
                    <a:pt x="39" y="17"/>
                  </a:lnTo>
                  <a:lnTo>
                    <a:pt x="40" y="12"/>
                  </a:lnTo>
                  <a:lnTo>
                    <a:pt x="39" y="7"/>
                  </a:lnTo>
                  <a:lnTo>
                    <a:pt x="36" y="3"/>
                  </a:lnTo>
                  <a:lnTo>
                    <a:pt x="33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9"/>
            <p:cNvSpPr>
              <a:spLocks/>
            </p:cNvSpPr>
            <p:nvPr/>
          </p:nvSpPr>
          <p:spPr bwMode="auto">
            <a:xfrm>
              <a:off x="4968875" y="1943100"/>
              <a:ext cx="134938" cy="80963"/>
            </a:xfrm>
            <a:custGeom>
              <a:avLst/>
              <a:gdLst>
                <a:gd name="T0" fmla="*/ 325 w 337"/>
                <a:gd name="T1" fmla="*/ 205 h 205"/>
                <a:gd name="T2" fmla="*/ 333 w 337"/>
                <a:gd name="T3" fmla="*/ 201 h 205"/>
                <a:gd name="T4" fmla="*/ 337 w 337"/>
                <a:gd name="T5" fmla="*/ 193 h 205"/>
                <a:gd name="T6" fmla="*/ 336 w 337"/>
                <a:gd name="T7" fmla="*/ 67 h 205"/>
                <a:gd name="T8" fmla="*/ 330 w 337"/>
                <a:gd name="T9" fmla="*/ 61 h 205"/>
                <a:gd name="T10" fmla="*/ 254 w 337"/>
                <a:gd name="T11" fmla="*/ 60 h 205"/>
                <a:gd name="T12" fmla="*/ 243 w 337"/>
                <a:gd name="T13" fmla="*/ 55 h 205"/>
                <a:gd name="T14" fmla="*/ 241 w 337"/>
                <a:gd name="T15" fmla="*/ 48 h 205"/>
                <a:gd name="T16" fmla="*/ 237 w 337"/>
                <a:gd name="T17" fmla="*/ 42 h 205"/>
                <a:gd name="T18" fmla="*/ 235 w 337"/>
                <a:gd name="T19" fmla="*/ 37 h 205"/>
                <a:gd name="T20" fmla="*/ 232 w 337"/>
                <a:gd name="T21" fmla="*/ 32 h 205"/>
                <a:gd name="T22" fmla="*/ 228 w 337"/>
                <a:gd name="T23" fmla="*/ 27 h 205"/>
                <a:gd name="T24" fmla="*/ 224 w 337"/>
                <a:gd name="T25" fmla="*/ 23 h 205"/>
                <a:gd name="T26" fmla="*/ 220 w 337"/>
                <a:gd name="T27" fmla="*/ 18 h 205"/>
                <a:gd name="T28" fmla="*/ 215 w 337"/>
                <a:gd name="T29" fmla="*/ 15 h 205"/>
                <a:gd name="T30" fmla="*/ 210 w 337"/>
                <a:gd name="T31" fmla="*/ 11 h 205"/>
                <a:gd name="T32" fmla="*/ 205 w 337"/>
                <a:gd name="T33" fmla="*/ 8 h 205"/>
                <a:gd name="T34" fmla="*/ 200 w 337"/>
                <a:gd name="T35" fmla="*/ 5 h 205"/>
                <a:gd name="T36" fmla="*/ 194 w 337"/>
                <a:gd name="T37" fmla="*/ 3 h 205"/>
                <a:gd name="T38" fmla="*/ 187 w 337"/>
                <a:gd name="T39" fmla="*/ 2 h 205"/>
                <a:gd name="T40" fmla="*/ 178 w 337"/>
                <a:gd name="T41" fmla="*/ 1 h 205"/>
                <a:gd name="T42" fmla="*/ 166 w 337"/>
                <a:gd name="T43" fmla="*/ 1 h 205"/>
                <a:gd name="T44" fmla="*/ 157 w 337"/>
                <a:gd name="T45" fmla="*/ 2 h 205"/>
                <a:gd name="T46" fmla="*/ 151 w 337"/>
                <a:gd name="T47" fmla="*/ 4 h 205"/>
                <a:gd name="T48" fmla="*/ 145 w 337"/>
                <a:gd name="T49" fmla="*/ 5 h 205"/>
                <a:gd name="T50" fmla="*/ 140 w 337"/>
                <a:gd name="T51" fmla="*/ 8 h 205"/>
                <a:gd name="T52" fmla="*/ 134 w 337"/>
                <a:gd name="T53" fmla="*/ 11 h 205"/>
                <a:gd name="T54" fmla="*/ 129 w 337"/>
                <a:gd name="T55" fmla="*/ 15 h 205"/>
                <a:gd name="T56" fmla="*/ 125 w 337"/>
                <a:gd name="T57" fmla="*/ 18 h 205"/>
                <a:gd name="T58" fmla="*/ 120 w 337"/>
                <a:gd name="T59" fmla="*/ 23 h 205"/>
                <a:gd name="T60" fmla="*/ 116 w 337"/>
                <a:gd name="T61" fmla="*/ 27 h 205"/>
                <a:gd name="T62" fmla="*/ 113 w 337"/>
                <a:gd name="T63" fmla="*/ 32 h 205"/>
                <a:gd name="T64" fmla="*/ 110 w 337"/>
                <a:gd name="T65" fmla="*/ 37 h 205"/>
                <a:gd name="T66" fmla="*/ 107 w 337"/>
                <a:gd name="T67" fmla="*/ 42 h 205"/>
                <a:gd name="T68" fmla="*/ 104 w 337"/>
                <a:gd name="T69" fmla="*/ 48 h 205"/>
                <a:gd name="T70" fmla="*/ 102 w 337"/>
                <a:gd name="T71" fmla="*/ 55 h 205"/>
                <a:gd name="T72" fmla="*/ 91 w 337"/>
                <a:gd name="T73" fmla="*/ 60 h 205"/>
                <a:gd name="T74" fmla="*/ 7 w 337"/>
                <a:gd name="T75" fmla="*/ 61 h 205"/>
                <a:gd name="T76" fmla="*/ 1 w 337"/>
                <a:gd name="T77" fmla="*/ 67 h 205"/>
                <a:gd name="T78" fmla="*/ 0 w 337"/>
                <a:gd name="T79" fmla="*/ 193 h 205"/>
                <a:gd name="T80" fmla="*/ 4 w 337"/>
                <a:gd name="T81" fmla="*/ 201 h 205"/>
                <a:gd name="T82" fmla="*/ 12 w 337"/>
                <a:gd name="T8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7" h="205">
                  <a:moveTo>
                    <a:pt x="12" y="205"/>
                  </a:moveTo>
                  <a:lnTo>
                    <a:pt x="325" y="205"/>
                  </a:lnTo>
                  <a:lnTo>
                    <a:pt x="330" y="204"/>
                  </a:lnTo>
                  <a:lnTo>
                    <a:pt x="333" y="201"/>
                  </a:lnTo>
                  <a:lnTo>
                    <a:pt x="336" y="198"/>
                  </a:lnTo>
                  <a:lnTo>
                    <a:pt x="337" y="193"/>
                  </a:lnTo>
                  <a:lnTo>
                    <a:pt x="337" y="72"/>
                  </a:lnTo>
                  <a:lnTo>
                    <a:pt x="336" y="67"/>
                  </a:lnTo>
                  <a:lnTo>
                    <a:pt x="333" y="64"/>
                  </a:lnTo>
                  <a:lnTo>
                    <a:pt x="330" y="61"/>
                  </a:lnTo>
                  <a:lnTo>
                    <a:pt x="325" y="60"/>
                  </a:lnTo>
                  <a:lnTo>
                    <a:pt x="254" y="60"/>
                  </a:lnTo>
                  <a:lnTo>
                    <a:pt x="244" y="60"/>
                  </a:lnTo>
                  <a:lnTo>
                    <a:pt x="243" y="55"/>
                  </a:lnTo>
                  <a:lnTo>
                    <a:pt x="242" y="51"/>
                  </a:lnTo>
                  <a:lnTo>
                    <a:pt x="241" y="48"/>
                  </a:lnTo>
                  <a:lnTo>
                    <a:pt x="239" y="45"/>
                  </a:lnTo>
                  <a:lnTo>
                    <a:pt x="237" y="42"/>
                  </a:lnTo>
                  <a:lnTo>
                    <a:pt x="236" y="39"/>
                  </a:lnTo>
                  <a:lnTo>
                    <a:pt x="235" y="37"/>
                  </a:lnTo>
                  <a:lnTo>
                    <a:pt x="233" y="34"/>
                  </a:lnTo>
                  <a:lnTo>
                    <a:pt x="232" y="32"/>
                  </a:lnTo>
                  <a:lnTo>
                    <a:pt x="230" y="29"/>
                  </a:lnTo>
                  <a:lnTo>
                    <a:pt x="228" y="27"/>
                  </a:lnTo>
                  <a:lnTo>
                    <a:pt x="226" y="25"/>
                  </a:lnTo>
                  <a:lnTo>
                    <a:pt x="224" y="23"/>
                  </a:lnTo>
                  <a:lnTo>
                    <a:pt x="222" y="20"/>
                  </a:lnTo>
                  <a:lnTo>
                    <a:pt x="220" y="18"/>
                  </a:lnTo>
                  <a:lnTo>
                    <a:pt x="217" y="15"/>
                  </a:lnTo>
                  <a:lnTo>
                    <a:pt x="215" y="15"/>
                  </a:lnTo>
                  <a:lnTo>
                    <a:pt x="213" y="13"/>
                  </a:lnTo>
                  <a:lnTo>
                    <a:pt x="210" y="11"/>
                  </a:lnTo>
                  <a:lnTo>
                    <a:pt x="207" y="9"/>
                  </a:lnTo>
                  <a:lnTo>
                    <a:pt x="205" y="8"/>
                  </a:lnTo>
                  <a:lnTo>
                    <a:pt x="203" y="7"/>
                  </a:lnTo>
                  <a:lnTo>
                    <a:pt x="200" y="5"/>
                  </a:lnTo>
                  <a:lnTo>
                    <a:pt x="197" y="5"/>
                  </a:lnTo>
                  <a:lnTo>
                    <a:pt x="194" y="3"/>
                  </a:lnTo>
                  <a:lnTo>
                    <a:pt x="191" y="2"/>
                  </a:lnTo>
                  <a:lnTo>
                    <a:pt x="187" y="2"/>
                  </a:lnTo>
                  <a:lnTo>
                    <a:pt x="184" y="1"/>
                  </a:lnTo>
                  <a:lnTo>
                    <a:pt x="178" y="1"/>
                  </a:lnTo>
                  <a:lnTo>
                    <a:pt x="172" y="0"/>
                  </a:lnTo>
                  <a:lnTo>
                    <a:pt x="166" y="1"/>
                  </a:lnTo>
                  <a:lnTo>
                    <a:pt x="160" y="1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1" y="4"/>
                  </a:lnTo>
                  <a:lnTo>
                    <a:pt x="149" y="5"/>
                  </a:lnTo>
                  <a:lnTo>
                    <a:pt x="145" y="5"/>
                  </a:lnTo>
                  <a:lnTo>
                    <a:pt x="142" y="7"/>
                  </a:lnTo>
                  <a:lnTo>
                    <a:pt x="140" y="8"/>
                  </a:lnTo>
                  <a:lnTo>
                    <a:pt x="138" y="9"/>
                  </a:lnTo>
                  <a:lnTo>
                    <a:pt x="134" y="11"/>
                  </a:lnTo>
                  <a:lnTo>
                    <a:pt x="131" y="13"/>
                  </a:lnTo>
                  <a:lnTo>
                    <a:pt x="129" y="15"/>
                  </a:lnTo>
                  <a:lnTo>
                    <a:pt x="127" y="15"/>
                  </a:lnTo>
                  <a:lnTo>
                    <a:pt x="125" y="18"/>
                  </a:lnTo>
                  <a:lnTo>
                    <a:pt x="122" y="20"/>
                  </a:lnTo>
                  <a:lnTo>
                    <a:pt x="120" y="23"/>
                  </a:lnTo>
                  <a:lnTo>
                    <a:pt x="118" y="25"/>
                  </a:lnTo>
                  <a:lnTo>
                    <a:pt x="116" y="27"/>
                  </a:lnTo>
                  <a:lnTo>
                    <a:pt x="114" y="29"/>
                  </a:lnTo>
                  <a:lnTo>
                    <a:pt x="113" y="32"/>
                  </a:lnTo>
                  <a:lnTo>
                    <a:pt x="111" y="34"/>
                  </a:lnTo>
                  <a:lnTo>
                    <a:pt x="110" y="37"/>
                  </a:lnTo>
                  <a:lnTo>
                    <a:pt x="108" y="39"/>
                  </a:lnTo>
                  <a:lnTo>
                    <a:pt x="107" y="42"/>
                  </a:lnTo>
                  <a:lnTo>
                    <a:pt x="105" y="45"/>
                  </a:lnTo>
                  <a:lnTo>
                    <a:pt x="104" y="48"/>
                  </a:lnTo>
                  <a:lnTo>
                    <a:pt x="103" y="51"/>
                  </a:lnTo>
                  <a:lnTo>
                    <a:pt x="102" y="55"/>
                  </a:lnTo>
                  <a:lnTo>
                    <a:pt x="101" y="60"/>
                  </a:lnTo>
                  <a:lnTo>
                    <a:pt x="91" y="60"/>
                  </a:lnTo>
                  <a:lnTo>
                    <a:pt x="12" y="60"/>
                  </a:lnTo>
                  <a:lnTo>
                    <a:pt x="7" y="61"/>
                  </a:lnTo>
                  <a:lnTo>
                    <a:pt x="4" y="64"/>
                  </a:lnTo>
                  <a:lnTo>
                    <a:pt x="1" y="67"/>
                  </a:lnTo>
                  <a:lnTo>
                    <a:pt x="0" y="72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4" y="201"/>
                  </a:lnTo>
                  <a:lnTo>
                    <a:pt x="7" y="204"/>
                  </a:lnTo>
                  <a:lnTo>
                    <a:pt x="1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900613" y="2173520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900614" y="3302244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900614" y="4430968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900614" y="5559692"/>
            <a:ext cx="921722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887195" y="2173520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353085" y="192568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818087" y="3302244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404523" y="305440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85" name="Straight Connector 284"/>
          <p:cNvCxnSpPr>
            <a:endCxn id="286" idx="2"/>
          </p:cNvCxnSpPr>
          <p:nvPr/>
        </p:nvCxnSpPr>
        <p:spPr>
          <a:xfrm>
            <a:off x="6509227" y="3302244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9026559" y="3054407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25%</a:t>
            </a:r>
          </a:p>
        </p:txBody>
      </p:sp>
      <p:cxnSp>
        <p:nvCxnSpPr>
          <p:cNvPr id="298" name="Straight Connector 297"/>
          <p:cNvCxnSpPr>
            <a:cxnSpLocks/>
          </p:cNvCxnSpPr>
          <p:nvPr/>
        </p:nvCxnSpPr>
        <p:spPr>
          <a:xfrm>
            <a:off x="9306969" y="4430968"/>
            <a:ext cx="177930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endCxn id="289" idx="2"/>
          </p:cNvCxnSpPr>
          <p:nvPr/>
        </p:nvCxnSpPr>
        <p:spPr>
          <a:xfrm>
            <a:off x="7430951" y="2173521"/>
            <a:ext cx="345247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10883421" y="1925683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295" name="Straight Connector 294"/>
          <p:cNvCxnSpPr/>
          <p:nvPr/>
        </p:nvCxnSpPr>
        <p:spPr>
          <a:xfrm>
            <a:off x="5560669" y="4430968"/>
            <a:ext cx="3700310" cy="0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9026559" y="4183131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20%</a:t>
            </a:r>
          </a:p>
        </p:txBody>
      </p:sp>
      <p:cxnSp>
        <p:nvCxnSpPr>
          <p:cNvPr id="291" name="Straight Connector 290"/>
          <p:cNvCxnSpPr/>
          <p:nvPr/>
        </p:nvCxnSpPr>
        <p:spPr>
          <a:xfrm>
            <a:off x="1887195" y="4430968"/>
            <a:ext cx="370031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5353085" y="4183131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10%</a:t>
            </a:r>
          </a:p>
        </p:txBody>
      </p:sp>
      <p:cxnSp>
        <p:nvCxnSpPr>
          <p:cNvPr id="299" name="Straight Connector 298"/>
          <p:cNvCxnSpPr>
            <a:endCxn id="300" idx="2"/>
          </p:cNvCxnSpPr>
          <p:nvPr/>
        </p:nvCxnSpPr>
        <p:spPr>
          <a:xfrm>
            <a:off x="1887195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404527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35%</a:t>
            </a:r>
          </a:p>
        </p:txBody>
      </p:sp>
      <p:cxnSp>
        <p:nvCxnSpPr>
          <p:cNvPr id="302" name="Straight Connector 301"/>
          <p:cNvCxnSpPr/>
          <p:nvPr/>
        </p:nvCxnSpPr>
        <p:spPr>
          <a:xfrm>
            <a:off x="5580795" y="5559692"/>
            <a:ext cx="1847695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7167231" y="5311855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65%</a:t>
            </a:r>
          </a:p>
        </p:txBody>
      </p:sp>
      <p:cxnSp>
        <p:nvCxnSpPr>
          <p:cNvPr id="306" name="Straight Connector 305"/>
          <p:cNvCxnSpPr>
            <a:endCxn id="307" idx="2"/>
          </p:cNvCxnSpPr>
          <p:nvPr/>
        </p:nvCxnSpPr>
        <p:spPr>
          <a:xfrm>
            <a:off x="8325836" y="5559692"/>
            <a:ext cx="2517332" cy="1"/>
          </a:xfrm>
          <a:prstGeom prst="line">
            <a:avLst/>
          </a:prstGeom>
          <a:ln w="38100">
            <a:solidFill>
              <a:srgbClr val="FFBE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843168" y="5311855"/>
            <a:ext cx="495675" cy="495675"/>
          </a:xfrm>
          <a:prstGeom prst="ellipse">
            <a:avLst/>
          </a:prstGeom>
          <a:solidFill>
            <a:srgbClr val="FFBE00"/>
          </a:solidFill>
          <a:ln>
            <a:solidFill>
              <a:srgbClr val="C89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rgbClr val="40404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85%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6BFB2-E93E-4F9E-AB9D-5847114F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2799-45ED-4824-A133-EDC346DFED7D}" type="datetime1">
              <a:rPr lang="en-US" smtClean="0"/>
              <a:t>5/12/2019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38C9-995D-478A-A409-1492A610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AE4463-C129-450F-A801-D62F7000614A}"/>
              </a:ext>
            </a:extLst>
          </p:cNvPr>
          <p:cNvGrpSpPr/>
          <p:nvPr/>
        </p:nvGrpSpPr>
        <p:grpSpPr>
          <a:xfrm>
            <a:off x="1060836" y="1415717"/>
            <a:ext cx="10070328" cy="4439695"/>
            <a:chOff x="1060836" y="1667784"/>
            <a:chExt cx="10070328" cy="4439695"/>
          </a:xfrm>
        </p:grpSpPr>
        <p:grpSp>
          <p:nvGrpSpPr>
            <p:cNvPr id="23" name="Group 22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6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>
                <a:stCxn id="66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060836" y="2336803"/>
              <a:ext cx="10070328" cy="2930563"/>
              <a:chOff x="1060836" y="2336803"/>
              <a:chExt cx="10070328" cy="2930563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1060836" y="2336803"/>
                <a:ext cx="9342120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Arc 128"/>
              <p:cNvSpPr/>
              <p:nvPr/>
            </p:nvSpPr>
            <p:spPr>
              <a:xfrm>
                <a:off x="9665222" y="2336803"/>
                <a:ext cx="1465942" cy="1465942"/>
              </a:xfrm>
              <a:prstGeom prst="arc">
                <a:avLst>
                  <a:gd name="adj1" fmla="val 16200000"/>
                  <a:gd name="adj2" fmla="val 5534253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>
                <a:stCxn id="132" idx="2"/>
              </p:cNvCxnSpPr>
              <p:nvPr/>
            </p:nvCxnSpPr>
            <p:spPr>
              <a:xfrm>
                <a:off x="1798553" y="3801439"/>
                <a:ext cx="8604403" cy="1306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Arc 131"/>
              <p:cNvSpPr/>
              <p:nvPr/>
            </p:nvSpPr>
            <p:spPr>
              <a:xfrm rot="10800000">
                <a:off x="1060836" y="3801424"/>
                <a:ext cx="1465942" cy="1465942"/>
              </a:xfrm>
              <a:prstGeom prst="arc">
                <a:avLst>
                  <a:gd name="adj1" fmla="val 16200000"/>
                  <a:gd name="adj2" fmla="val 5422259"/>
                </a:avLst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>
                <a:stCxn id="132" idx="0"/>
              </p:cNvCxnSpPr>
              <p:nvPr/>
            </p:nvCxnSpPr>
            <p:spPr>
              <a:xfrm>
                <a:off x="1793807" y="5267366"/>
                <a:ext cx="9337357" cy="0"/>
              </a:xfrm>
              <a:prstGeom prst="line">
                <a:avLst/>
              </a:prstGeom>
              <a:ln w="25400">
                <a:solidFill>
                  <a:srgbClr val="F2F2F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2484728" y="2059920"/>
              <a:ext cx="553766" cy="553766"/>
              <a:chOff x="2294229" y="2190546"/>
              <a:chExt cx="553766" cy="553766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1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743025" y="2059920"/>
              <a:ext cx="553766" cy="553766"/>
              <a:chOff x="2294229" y="2190546"/>
              <a:chExt cx="553766" cy="553766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2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4611821" y="3524541"/>
              <a:ext cx="553766" cy="553766"/>
              <a:chOff x="2294229" y="2190546"/>
              <a:chExt cx="553766" cy="553766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4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8864806" y="3524541"/>
              <a:ext cx="553766" cy="553766"/>
              <a:chOff x="2294229" y="2190546"/>
              <a:chExt cx="553766" cy="553766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3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2484729" y="4992148"/>
              <a:ext cx="553766" cy="553766"/>
              <a:chOff x="2294229" y="2190546"/>
              <a:chExt cx="553766" cy="553766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FFB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5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748456" y="4992148"/>
              <a:ext cx="553766" cy="553766"/>
              <a:chOff x="2294229" y="2190546"/>
              <a:chExt cx="553766" cy="553766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2294229" y="2190546"/>
                <a:ext cx="553766" cy="553766"/>
              </a:xfrm>
              <a:prstGeom prst="ellipse">
                <a:avLst/>
              </a:prstGeom>
              <a:solidFill>
                <a:srgbClr val="F2F2F2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2376349" y="2387304"/>
                <a:ext cx="389526" cy="262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en-US" sz="2400" b="1" spc="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Ebrima" panose="02000000000000000000" pitchFamily="2" charset="0"/>
                    <a:cs typeface="Segoe UI" panose="020B0502040204020203" pitchFamily="34" charset="0"/>
                  </a:rPr>
                  <a:t>6</a:t>
                </a: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60836" y="1862682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START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0228116" y="5542585"/>
              <a:ext cx="903048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2000"/>
                </a:lnSpc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SOON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83419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CONTENT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7861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341717" y="1667784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LED KICK-OFF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463498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PATH SURVEY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4210513" y="3138682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PRE-WORK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028470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CERTIFICATION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6288116" y="4601341"/>
              <a:ext cx="1467690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ADOPTION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6159" y="2765459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4234955" y="4231153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108566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6368212" y="5697110"/>
              <a:ext cx="1307498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A2B3D-ADCF-4209-AE9D-808A03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09F8-377E-42A0-B723-4D84EA04916B}" type="datetime1">
              <a:rPr lang="en-US" smtClean="0"/>
              <a:t>5/12/2019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750F8-F7F7-4B91-AC15-EEB281D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maintainance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PRODUCT </a:t>
            </a:r>
            <a:r>
              <a:rPr lang="en-US" sz="4000" b="1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rPr>
              <a:t>ROADMAP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2404210" y="1069900"/>
            <a:ext cx="1093733" cy="5131329"/>
            <a:chOff x="1960283" y="1621848"/>
            <a:chExt cx="1093733" cy="5131329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27" name="Rounded Rectangle 12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2017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4661284" y="1069900"/>
            <a:ext cx="1093733" cy="5131329"/>
            <a:chOff x="1957108" y="1621848"/>
            <a:chExt cx="1093733" cy="5131329"/>
          </a:xfrm>
        </p:grpSpPr>
        <p:cxnSp>
          <p:nvCxnSpPr>
            <p:cNvPr id="130" name="Straight Connector 12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32" name="Rounded Rectangle 13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2018</a:t>
                </a: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6928688" y="1069900"/>
            <a:ext cx="1093733" cy="5131329"/>
            <a:chOff x="1960283" y="1621848"/>
            <a:chExt cx="1093733" cy="5131329"/>
          </a:xfrm>
        </p:grpSpPr>
        <p:cxnSp>
          <p:nvCxnSpPr>
            <p:cNvPr id="135" name="Straight Connector 134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1960283" y="1621848"/>
              <a:ext cx="1093733" cy="233013"/>
              <a:chOff x="709667" y="1781317"/>
              <a:chExt cx="1093733" cy="233013"/>
            </a:xfrm>
          </p:grpSpPr>
          <p:sp>
            <p:nvSpPr>
              <p:cNvPr id="137" name="Rounded Rectangle 136"/>
              <p:cNvSpPr/>
              <p:nvPr/>
            </p:nvSpPr>
            <p:spPr>
              <a:xfrm rot="2700000">
                <a:off x="709667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900352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2019</a:t>
                </a: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9189742" y="1069900"/>
            <a:ext cx="1093733" cy="5131329"/>
            <a:chOff x="1957108" y="1621848"/>
            <a:chExt cx="1093733" cy="5131329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1983939" y="1771650"/>
              <a:ext cx="14529" cy="4981527"/>
            </a:xfrm>
            <a:prstGeom prst="line">
              <a:avLst/>
            </a:prstGeom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1957108" y="1621848"/>
              <a:ext cx="1093733" cy="233013"/>
              <a:chOff x="706492" y="1781317"/>
              <a:chExt cx="1093733" cy="233013"/>
            </a:xfrm>
          </p:grpSpPr>
          <p:sp>
            <p:nvSpPr>
              <p:cNvPr id="142" name="Rounded Rectangle 141"/>
              <p:cNvSpPr/>
              <p:nvPr/>
            </p:nvSpPr>
            <p:spPr>
              <a:xfrm rot="2700000">
                <a:off x="706492" y="1852467"/>
                <a:ext cx="90712" cy="907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897177" y="1781317"/>
                <a:ext cx="903048" cy="233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Ebrima" panose="02000000000000000000" pitchFamily="2" charset="0"/>
                    <a:cs typeface="Ebrima" panose="02000000000000000000" pitchFamily="2" charset="0"/>
                  </a:rPr>
                  <a:t>2020</a:t>
                </a:r>
              </a:p>
            </p:txBody>
          </p:sp>
        </p:grpSp>
      </p:grpSp>
      <p:sp>
        <p:nvSpPr>
          <p:cNvPr id="12" name="Rounded Rectangle 11"/>
          <p:cNvSpPr/>
          <p:nvPr/>
        </p:nvSpPr>
        <p:spPr>
          <a:xfrm>
            <a:off x="827314" y="1531068"/>
            <a:ext cx="1480457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27314" y="2740242"/>
            <a:ext cx="1480457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B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27314" y="3949416"/>
            <a:ext cx="1480457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27314" y="5158590"/>
            <a:ext cx="1480457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D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423886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2423886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423886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2423886" y="1531068"/>
            <a:ext cx="4412343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4688115" y="2740242"/>
            <a:ext cx="2148114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4688115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952344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952343" y="2740242"/>
            <a:ext cx="4412343" cy="1042639"/>
          </a:xfrm>
          <a:prstGeom prst="round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4688115" y="3949416"/>
            <a:ext cx="4412343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6952344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9216573" y="1531068"/>
            <a:ext cx="2148114" cy="1042639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9216573" y="3949416"/>
            <a:ext cx="2148114" cy="1042639"/>
          </a:xfrm>
          <a:prstGeom prst="round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9216573" y="5158590"/>
            <a:ext cx="2148114" cy="1042639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625458" y="1737750"/>
            <a:ext cx="3265749" cy="629274"/>
            <a:chOff x="2727058" y="1898310"/>
            <a:chExt cx="3265749" cy="6292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65749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670722" y="4156098"/>
            <a:ext cx="1654443" cy="629274"/>
            <a:chOff x="2727058" y="1898310"/>
            <a:chExt cx="1654443" cy="62927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670722" y="2946924"/>
            <a:ext cx="1654443" cy="629274"/>
            <a:chOff x="2727058" y="1898310"/>
            <a:chExt cx="1654443" cy="629274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2670722" y="5365272"/>
            <a:ext cx="1654443" cy="629274"/>
            <a:chOff x="2727058" y="1898310"/>
            <a:chExt cx="1654443" cy="62927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934951" y="2946924"/>
            <a:ext cx="1654443" cy="629274"/>
            <a:chOff x="2727058" y="1898310"/>
            <a:chExt cx="1654443" cy="6292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115888" y="2946924"/>
            <a:ext cx="3289931" cy="629274"/>
            <a:chOff x="2727058" y="1898310"/>
            <a:chExt cx="3289931" cy="62927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8993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199180" y="1737750"/>
            <a:ext cx="1654443" cy="629274"/>
            <a:chOff x="2727058" y="1898310"/>
            <a:chExt cx="1654443" cy="62927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463409" y="1737750"/>
            <a:ext cx="1654443" cy="629274"/>
            <a:chOff x="2727058" y="1898310"/>
            <a:chExt cx="1654443" cy="62927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4908259" y="4156098"/>
            <a:ext cx="3254665" cy="629274"/>
            <a:chOff x="2727058" y="1898310"/>
            <a:chExt cx="3254665" cy="62927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8" y="2168511"/>
              <a:ext cx="3254665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amet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,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consectetur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adipiscing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1400" dirty="0" err="1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elit</a:t>
              </a:r>
              <a:r>
                <a:rPr lang="en-US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9463409" y="4156098"/>
            <a:ext cx="1654443" cy="629274"/>
            <a:chOff x="2727058" y="1898310"/>
            <a:chExt cx="1654443" cy="629274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404040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934951" y="5365272"/>
            <a:ext cx="1654443" cy="629274"/>
            <a:chOff x="2727058" y="1898310"/>
            <a:chExt cx="1654443" cy="629274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7199180" y="5365272"/>
            <a:ext cx="1654443" cy="629274"/>
            <a:chOff x="2727058" y="1898310"/>
            <a:chExt cx="1654443" cy="629274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9463409" y="5365272"/>
            <a:ext cx="1654443" cy="629274"/>
            <a:chOff x="2727058" y="1898310"/>
            <a:chExt cx="1654443" cy="629274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2727059" y="2168511"/>
              <a:ext cx="165444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da-DK" sz="140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Lorem ipsum dolor sit amet.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727058" y="1898310"/>
              <a:ext cx="1356383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b="1" spc="50" dirty="0">
                  <a:solidFill>
                    <a:srgbClr val="F2F2F2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PROCESS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257203" y="2003525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3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10808236" y="3212699"/>
            <a:ext cx="453267" cy="453267"/>
            <a:chOff x="7613650" y="1387475"/>
            <a:chExt cx="284163" cy="284163"/>
          </a:xfrm>
          <a:solidFill>
            <a:srgbClr val="F2F2F2"/>
          </a:solidFill>
        </p:grpSpPr>
        <p:sp>
          <p:nvSpPr>
            <p:cNvPr id="196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8530382" y="4421873"/>
            <a:ext cx="453267" cy="453267"/>
            <a:chOff x="7613650" y="1387475"/>
            <a:chExt cx="284163" cy="284163"/>
          </a:xfrm>
          <a:solidFill>
            <a:srgbClr val="404040"/>
          </a:solidFill>
        </p:grpSpPr>
        <p:sp>
          <p:nvSpPr>
            <p:cNvPr id="199" name="Freeform 4359"/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60"/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1601-55E9-437B-ACE3-DBD7CF0C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D3A6-2A8C-4DE8-AF18-2A731A72C47E}" type="datetime1">
              <a:rPr lang="en-US" smtClean="0"/>
              <a:t>5/12/2019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C4EBA-670F-4C6D-BB7F-4869ABAF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7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77762" y="2563087"/>
            <a:ext cx="8278762" cy="1809957"/>
            <a:chOff x="577762" y="3111229"/>
            <a:chExt cx="8278762" cy="1809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600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THANK</a:t>
              </a:r>
              <a:r>
                <a:rPr lang="en-US" sz="6600" b="1" dirty="0">
                  <a:solidFill>
                    <a:srgbClr val="FFBE00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lang="en-US" sz="6600" b="1" dirty="0">
                  <a:solidFill>
                    <a:srgbClr val="1C819E"/>
                  </a:solidFill>
                  <a:latin typeface="+mj-lt"/>
                  <a:ea typeface="Ebrima" panose="02000000000000000000" pitchFamily="2" charset="0"/>
                  <a:cs typeface="Segoe UI" panose="020B0502040204020203" pitchFamily="34" charset="0"/>
                </a:rPr>
                <a:t>YOU</a:t>
              </a:r>
              <a:endParaRPr lang="en-US" sz="6600" dirty="0">
                <a:solidFill>
                  <a:srgbClr val="1C819E"/>
                </a:solidFill>
                <a:latin typeface="+mj-lt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2" y="4431693"/>
              <a:ext cx="5751256" cy="4894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sed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do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eiusmod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tempor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incididunt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ut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labore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 et dolore magna </a:t>
              </a:r>
              <a:r>
                <a:rPr lang="en-US" sz="1400" dirty="0" err="1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aliqua</a:t>
              </a:r>
              <a:r>
                <a:rPr lang="en-US" sz="1400" dirty="0">
                  <a:solidFill>
                    <a:schemeClr val="bg1"/>
                  </a:solidFill>
                  <a:ea typeface="DFGothic-EB" panose="02010609010101010101" pitchFamily="1" charset="-128"/>
                  <a:cs typeface="Ebrima" panose="02000000000000000000" pitchFamily="2" charset="0"/>
                </a:rPr>
                <a:t>.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90" y="3970593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277" y="3788692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89" y="4396114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01" y="422841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955" y="358100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14" y="421621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866" y="357273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647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808771" y="31607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42" name="Grafik 141" descr="Schließen">
            <a:extLst>
              <a:ext uri="{FF2B5EF4-FFF2-40B4-BE49-F238E27FC236}">
                <a16:creationId xmlns:a16="http://schemas.microsoft.com/office/drawing/2014/main" id="{3BD286B7-8634-4843-996B-ADEECC2CD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1747" y="3862338"/>
            <a:ext cx="360000" cy="360000"/>
          </a:xfrm>
          <a:prstGeom prst="rect">
            <a:avLst/>
          </a:prstGeom>
        </p:spPr>
      </p:pic>
      <p:pic>
        <p:nvPicPr>
          <p:cNvPr id="143" name="Grafik 142" descr="Schließen">
            <a:extLst>
              <a:ext uri="{FF2B5EF4-FFF2-40B4-BE49-F238E27FC236}">
                <a16:creationId xmlns:a16="http://schemas.microsoft.com/office/drawing/2014/main" id="{F1943A0F-D0FC-450D-B670-CB91E13424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0004" y="4435438"/>
            <a:ext cx="360000" cy="360000"/>
          </a:xfrm>
          <a:prstGeom prst="rect">
            <a:avLst/>
          </a:prstGeom>
        </p:spPr>
      </p:pic>
      <p:pic>
        <p:nvPicPr>
          <p:cNvPr id="144" name="Grafik 143" descr="Schließen">
            <a:extLst>
              <a:ext uri="{FF2B5EF4-FFF2-40B4-BE49-F238E27FC236}">
                <a16:creationId xmlns:a16="http://schemas.microsoft.com/office/drawing/2014/main" id="{6095CD65-2E69-4A6E-B257-A48239EAE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9780" y="4054878"/>
            <a:ext cx="360000" cy="360000"/>
          </a:xfrm>
          <a:prstGeom prst="rect">
            <a:avLst/>
          </a:prstGeom>
        </p:spPr>
      </p:pic>
      <p:pic>
        <p:nvPicPr>
          <p:cNvPr id="145" name="Grafik 144" descr="Schließen">
            <a:extLst>
              <a:ext uri="{FF2B5EF4-FFF2-40B4-BE49-F238E27FC236}">
                <a16:creationId xmlns:a16="http://schemas.microsoft.com/office/drawing/2014/main" id="{E1790F39-08B6-405C-B1E9-AB26339771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973" y="3622583"/>
            <a:ext cx="360000" cy="360000"/>
          </a:xfrm>
          <a:prstGeom prst="rect">
            <a:avLst/>
          </a:prstGeom>
        </p:spPr>
      </p:pic>
      <p:pic>
        <p:nvPicPr>
          <p:cNvPr id="146" name="Grafik 145" descr="Schließen">
            <a:extLst>
              <a:ext uri="{FF2B5EF4-FFF2-40B4-BE49-F238E27FC236}">
                <a16:creationId xmlns:a16="http://schemas.microsoft.com/office/drawing/2014/main" id="{DCF9E446-06A3-4980-8AB8-36FC2F833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061" y="3574519"/>
            <a:ext cx="360000" cy="360000"/>
          </a:xfrm>
          <a:prstGeom prst="rect">
            <a:avLst/>
          </a:prstGeom>
        </p:spPr>
      </p:pic>
      <p:pic>
        <p:nvPicPr>
          <p:cNvPr id="147" name="Grafik 146" descr="Schließen">
            <a:extLst>
              <a:ext uri="{FF2B5EF4-FFF2-40B4-BE49-F238E27FC236}">
                <a16:creationId xmlns:a16="http://schemas.microsoft.com/office/drawing/2014/main" id="{34256672-8DA5-41F8-BCDF-C0E926D8F6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4644" y="4262315"/>
            <a:ext cx="360000" cy="360000"/>
          </a:xfrm>
          <a:prstGeom prst="rect">
            <a:avLst/>
          </a:prstGeom>
        </p:spPr>
      </p:pic>
      <p:pic>
        <p:nvPicPr>
          <p:cNvPr id="148" name="Grafik 147" descr="Schließen">
            <a:extLst>
              <a:ext uri="{FF2B5EF4-FFF2-40B4-BE49-F238E27FC236}">
                <a16:creationId xmlns:a16="http://schemas.microsoft.com/office/drawing/2014/main" id="{FB35E768-6998-4ED8-B076-BB612B6E2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5987" y="4298380"/>
            <a:ext cx="360000" cy="360000"/>
          </a:xfrm>
          <a:prstGeom prst="rect">
            <a:avLst/>
          </a:prstGeom>
        </p:spPr>
      </p:pic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553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54318" y="5006378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069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1570" y="5668156"/>
            <a:ext cx="860385" cy="860385"/>
          </a:xfrm>
          <a:prstGeom prst="rect">
            <a:avLst/>
          </a:prstGeom>
        </p:spPr>
      </p:pic>
      <p:pic>
        <p:nvPicPr>
          <p:cNvPr id="154" name="Grafik 153" descr="Schließen">
            <a:extLst>
              <a:ext uri="{FF2B5EF4-FFF2-40B4-BE49-F238E27FC236}">
                <a16:creationId xmlns:a16="http://schemas.microsoft.com/office/drawing/2014/main" id="{39D97285-320F-439B-9AF2-F655E8109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783" y="564705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635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309010" y="2242681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404629" y="2482561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123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698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68436" y="193892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390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49" name="Pfeil: gebogen 48">
            <a:extLst>
              <a:ext uri="{FF2B5EF4-FFF2-40B4-BE49-F238E27FC236}">
                <a16:creationId xmlns:a16="http://schemas.microsoft.com/office/drawing/2014/main" id="{2C11A792-8816-4339-9B6A-528C3D6ACE3B}"/>
              </a:ext>
            </a:extLst>
          </p:cNvPr>
          <p:cNvSpPr/>
          <p:nvPr/>
        </p:nvSpPr>
        <p:spPr>
          <a:xfrm rot="5400000">
            <a:off x="7210938" y="95197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feil: gebogen 49">
            <a:extLst>
              <a:ext uri="{FF2B5EF4-FFF2-40B4-BE49-F238E27FC236}">
                <a16:creationId xmlns:a16="http://schemas.microsoft.com/office/drawing/2014/main" id="{850A59A1-027F-4847-9E77-2A30BFC2AEEC}"/>
              </a:ext>
            </a:extLst>
          </p:cNvPr>
          <p:cNvSpPr/>
          <p:nvPr/>
        </p:nvSpPr>
        <p:spPr>
          <a:xfrm rot="16200000" flipH="1">
            <a:off x="4251228" y="96203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E5B60E-6853-4C71-8CFD-6EF26512E5E1}"/>
              </a:ext>
            </a:extLst>
          </p:cNvPr>
          <p:cNvSpPr txBox="1"/>
          <p:nvPr/>
        </p:nvSpPr>
        <p:spPr>
          <a:xfrm>
            <a:off x="4650431" y="5795048"/>
            <a:ext cx="2929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ADVERSE EFFECTS</a:t>
            </a:r>
          </a:p>
          <a:p>
            <a:pPr algn="ctr"/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DOSAGE REQUIRED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5E0FBF82-66D9-47EB-842D-28AEB11A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781" y="3939938"/>
            <a:ext cx="944845" cy="53237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DF41E32A-F336-49C2-9B6C-208F62F2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68" y="3758037"/>
            <a:ext cx="944845" cy="53237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9FB54C5-DC9B-4D83-AFF3-F2F1C0C1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80" y="4365459"/>
            <a:ext cx="944845" cy="532371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120F8293-0F28-447A-9B94-8C3D4541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001" y="4230760"/>
            <a:ext cx="1129972" cy="641336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6F80C817-7DC6-421C-B6C2-85F7D541F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955" y="3583352"/>
            <a:ext cx="1129972" cy="64133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1958B7F-A1ED-458E-9B31-EAF064340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114" y="4218565"/>
            <a:ext cx="1129972" cy="64133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7792BEB-8778-47A1-9CDA-55966E9A5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66" y="3575083"/>
            <a:ext cx="1129972" cy="641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" name="Flussdiagramm: Grenzstelle 4">
            <a:extLst>
              <a:ext uri="{FF2B5EF4-FFF2-40B4-BE49-F238E27FC236}">
                <a16:creationId xmlns:a16="http://schemas.microsoft.com/office/drawing/2014/main" id="{DB2E4477-544F-4346-8D4A-32A9E4C1ED2B}"/>
              </a:ext>
            </a:extLst>
          </p:cNvPr>
          <p:cNvSpPr/>
          <p:nvPr/>
        </p:nvSpPr>
        <p:spPr>
          <a:xfrm>
            <a:off x="5232503" y="968822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4" name="Pfeil: nach rechts 103">
            <a:extLst>
              <a:ext uri="{FF2B5EF4-FFF2-40B4-BE49-F238E27FC236}">
                <a16:creationId xmlns:a16="http://schemas.microsoft.com/office/drawing/2014/main" id="{EE016C3A-4A3B-45A1-BB9C-9C6EBB975540}"/>
              </a:ext>
            </a:extLst>
          </p:cNvPr>
          <p:cNvSpPr/>
          <p:nvPr/>
        </p:nvSpPr>
        <p:spPr>
          <a:xfrm rot="5400000">
            <a:off x="3795662" y="3130144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7A96FABF-EFA3-4432-B6D2-4E950F9F3A1A}"/>
              </a:ext>
            </a:extLst>
          </p:cNvPr>
          <p:cNvSpPr/>
          <p:nvPr/>
        </p:nvSpPr>
        <p:spPr>
          <a:xfrm rot="5400000">
            <a:off x="7661105" y="3277882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1" name="Pfeil: nach rechts 150">
            <a:extLst>
              <a:ext uri="{FF2B5EF4-FFF2-40B4-BE49-F238E27FC236}">
                <a16:creationId xmlns:a16="http://schemas.microsoft.com/office/drawing/2014/main" id="{D1648229-8F17-4C9C-AB3E-83C87769304B}"/>
              </a:ext>
            </a:extLst>
          </p:cNvPr>
          <p:cNvSpPr/>
          <p:nvPr/>
        </p:nvSpPr>
        <p:spPr>
          <a:xfrm rot="5400000">
            <a:off x="3741209" y="4975723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2" name="Pfeil: nach rechts 151">
            <a:extLst>
              <a:ext uri="{FF2B5EF4-FFF2-40B4-BE49-F238E27FC236}">
                <a16:creationId xmlns:a16="http://schemas.microsoft.com/office/drawing/2014/main" id="{D692323D-743B-4215-B28B-2CE348E5991B}"/>
              </a:ext>
            </a:extLst>
          </p:cNvPr>
          <p:cNvSpPr/>
          <p:nvPr/>
        </p:nvSpPr>
        <p:spPr>
          <a:xfrm rot="5400000">
            <a:off x="7679367" y="5073049"/>
            <a:ext cx="621317" cy="615553"/>
          </a:xfrm>
          <a:prstGeom prst="rightArrow">
            <a:avLst/>
          </a:prstGeom>
          <a:solidFill>
            <a:srgbClr val="BFBFBF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53" name="Grafik 152" descr="Schließen">
            <a:extLst>
              <a:ext uri="{FF2B5EF4-FFF2-40B4-BE49-F238E27FC236}">
                <a16:creationId xmlns:a16="http://schemas.microsoft.com/office/drawing/2014/main" id="{D30AEA85-9127-414E-8AAD-75D3BB3F7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1570" y="5670506"/>
            <a:ext cx="860385" cy="860385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9C4DFDEE-5C83-4F07-B212-BC269D330EDE}"/>
              </a:ext>
            </a:extLst>
          </p:cNvPr>
          <p:cNvSpPr txBox="1"/>
          <p:nvPr/>
        </p:nvSpPr>
        <p:spPr>
          <a:xfrm>
            <a:off x="5328122" y="1208702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05F350AD-A520-460B-AB57-78D45AF3BB04}"/>
              </a:ext>
            </a:extLst>
          </p:cNvPr>
          <p:cNvSpPr/>
          <p:nvPr/>
        </p:nvSpPr>
        <p:spPr>
          <a:xfrm>
            <a:off x="3295901" y="2212026"/>
            <a:ext cx="1638498" cy="756760"/>
          </a:xfrm>
          <a:prstGeom prst="flowChartTerminator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122BF80-1612-4AF5-9273-A124B813D7CE}"/>
              </a:ext>
            </a:extLst>
          </p:cNvPr>
          <p:cNvSpPr txBox="1"/>
          <p:nvPr/>
        </p:nvSpPr>
        <p:spPr>
          <a:xfrm>
            <a:off x="3391520" y="2451906"/>
            <a:ext cx="1447260" cy="276999"/>
          </a:xfrm>
          <a:prstGeom prst="rect">
            <a:avLst/>
          </a:prstGeom>
          <a:solidFill>
            <a:srgbClr val="FFC9CA"/>
          </a:solidFill>
          <a:ln w="19050"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Gene A</a:t>
            </a:r>
          </a:p>
        </p:txBody>
      </p:sp>
      <p:sp>
        <p:nvSpPr>
          <p:cNvPr id="44" name="Wolke 43">
            <a:extLst>
              <a:ext uri="{FF2B5EF4-FFF2-40B4-BE49-F238E27FC236}">
                <a16:creationId xmlns:a16="http://schemas.microsoft.com/office/drawing/2014/main" id="{D974B7D9-984D-418D-9C94-E180B129857D}"/>
              </a:ext>
            </a:extLst>
          </p:cNvPr>
          <p:cNvSpPr/>
          <p:nvPr/>
        </p:nvSpPr>
        <p:spPr>
          <a:xfrm>
            <a:off x="7150896" y="2213581"/>
            <a:ext cx="1762369" cy="944628"/>
          </a:xfrm>
          <a:prstGeom prst="cloud">
            <a:avLst/>
          </a:prstGeom>
          <a:solidFill>
            <a:srgbClr val="FFFAEB"/>
          </a:solidFill>
          <a:ln w="28575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1274177-A9CF-46D9-BF1F-2E12FCA18EA9}"/>
              </a:ext>
            </a:extLst>
          </p:cNvPr>
          <p:cNvSpPr txBox="1"/>
          <p:nvPr/>
        </p:nvSpPr>
        <p:spPr>
          <a:xfrm>
            <a:off x="7379741" y="2429333"/>
            <a:ext cx="1335310" cy="253916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Driver Mutation A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6ADC9A-42D2-4C5E-BD91-4CFC84161346}"/>
              </a:ext>
            </a:extLst>
          </p:cNvPr>
          <p:cNvSpPr txBox="1"/>
          <p:nvPr/>
        </p:nvSpPr>
        <p:spPr>
          <a:xfrm>
            <a:off x="3355327" y="1908274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NORMAL BREAST CELL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73A89F-FB06-4F94-B712-512050D16822}"/>
              </a:ext>
            </a:extLst>
          </p:cNvPr>
          <p:cNvSpPr txBox="1"/>
          <p:nvPr/>
        </p:nvSpPr>
        <p:spPr>
          <a:xfrm>
            <a:off x="7228147" y="1956259"/>
            <a:ext cx="1638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2">
                    <a:lumMod val="50000"/>
                  </a:schemeClr>
                </a:solidFill>
              </a:rPr>
              <a:t>BREAST CANCER CELL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2D23B1C-C5BE-4747-9835-8660C7221D5E}"/>
              </a:ext>
            </a:extLst>
          </p:cNvPr>
          <p:cNvSpPr txBox="1"/>
          <p:nvPr/>
        </p:nvSpPr>
        <p:spPr>
          <a:xfrm>
            <a:off x="7379741" y="2755714"/>
            <a:ext cx="1171575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Second site target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8A90EE8-4754-4157-9861-72BB5E9BC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500" y="3918544"/>
            <a:ext cx="777282" cy="172284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9D3964-4FF1-4248-8D12-255BB69D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852" y="4556187"/>
            <a:ext cx="777282" cy="172284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B81F50A9-06DD-4B54-9B7E-E820BE051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316" y="3924751"/>
            <a:ext cx="777282" cy="17228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98097635-3D4A-4730-B400-942CD33B9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363" y="4559524"/>
            <a:ext cx="777282" cy="172284"/>
          </a:xfrm>
          <a:prstGeom prst="rect">
            <a:avLst/>
          </a:prstGeom>
        </p:spPr>
      </p:pic>
      <p:pic>
        <p:nvPicPr>
          <p:cNvPr id="53" name="Grafik 52" descr="Schließen">
            <a:extLst>
              <a:ext uri="{FF2B5EF4-FFF2-40B4-BE49-F238E27FC236}">
                <a16:creationId xmlns:a16="http://schemas.microsoft.com/office/drawing/2014/main" id="{C8EB22A2-C0DB-4113-B450-11948558D8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141" y="3825994"/>
            <a:ext cx="360000" cy="360000"/>
          </a:xfrm>
          <a:prstGeom prst="rect">
            <a:avLst/>
          </a:prstGeom>
        </p:spPr>
      </p:pic>
      <p:pic>
        <p:nvPicPr>
          <p:cNvPr id="54" name="Grafik 53" descr="Schließen">
            <a:extLst>
              <a:ext uri="{FF2B5EF4-FFF2-40B4-BE49-F238E27FC236}">
                <a16:creationId xmlns:a16="http://schemas.microsoft.com/office/drawing/2014/main" id="{F03C66C9-1D43-4C03-86C1-42FDD59B7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66493" y="4468406"/>
            <a:ext cx="360000" cy="360000"/>
          </a:xfrm>
          <a:prstGeom prst="rect">
            <a:avLst/>
          </a:prstGeom>
        </p:spPr>
      </p:pic>
      <p:pic>
        <p:nvPicPr>
          <p:cNvPr id="55" name="Grafik 54" descr="Schließen">
            <a:extLst>
              <a:ext uri="{FF2B5EF4-FFF2-40B4-BE49-F238E27FC236}">
                <a16:creationId xmlns:a16="http://schemas.microsoft.com/office/drawing/2014/main" id="{85164A2B-6B84-46CF-922B-4A79F5CD94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249" y="4499901"/>
            <a:ext cx="360000" cy="360000"/>
          </a:xfrm>
          <a:prstGeom prst="rect">
            <a:avLst/>
          </a:prstGeom>
        </p:spPr>
      </p:pic>
      <p:pic>
        <p:nvPicPr>
          <p:cNvPr id="56" name="Grafik 55" descr="Schließen">
            <a:extLst>
              <a:ext uri="{FF2B5EF4-FFF2-40B4-BE49-F238E27FC236}">
                <a16:creationId xmlns:a16="http://schemas.microsoft.com/office/drawing/2014/main" id="{3714E62F-1724-4AB6-AA28-E3F0EDF4D5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6739" y="3825994"/>
            <a:ext cx="360000" cy="360000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DB3D70E2-190C-4E9A-B609-83D1AE43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5454899"/>
            <a:ext cx="772268" cy="435133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72D90D2F-8DA3-4E6D-B25E-320BEA8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92" y="5777451"/>
            <a:ext cx="772268" cy="435133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3C6C2FB-215F-4F8D-9B2A-8D246CD3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4" y="6108468"/>
            <a:ext cx="772268" cy="435133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0E6C0134-E40A-42FB-AB0C-B8BCB9D4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3" y="5291547"/>
            <a:ext cx="772268" cy="435133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120A6234-7960-46CB-9D60-A22AAB82C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23" y="5957195"/>
            <a:ext cx="772268" cy="435133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E99E02E0-3823-4EBF-BEF8-8A68263F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1" y="5665326"/>
            <a:ext cx="772268" cy="435133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B3F68577-380F-41A7-A4B2-41AF597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2" y="6174762"/>
            <a:ext cx="772268" cy="435133"/>
          </a:xfrm>
          <a:prstGeom prst="rect">
            <a:avLst/>
          </a:prstGeom>
        </p:spPr>
      </p:pic>
      <p:sp>
        <p:nvSpPr>
          <p:cNvPr id="2" name="Pfeil: gebogen 1">
            <a:extLst>
              <a:ext uri="{FF2B5EF4-FFF2-40B4-BE49-F238E27FC236}">
                <a16:creationId xmlns:a16="http://schemas.microsoft.com/office/drawing/2014/main" id="{C22E742E-898C-4EF4-9E46-65043839D8F9}"/>
              </a:ext>
            </a:extLst>
          </p:cNvPr>
          <p:cNvSpPr/>
          <p:nvPr/>
        </p:nvSpPr>
        <p:spPr>
          <a:xfrm rot="5400000">
            <a:off x="7210938" y="954324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Pfeil: gebogen 63">
            <a:extLst>
              <a:ext uri="{FF2B5EF4-FFF2-40B4-BE49-F238E27FC236}">
                <a16:creationId xmlns:a16="http://schemas.microsoft.com/office/drawing/2014/main" id="{2C1BF20B-93E0-48D6-9CEB-CF590FBE882D}"/>
              </a:ext>
            </a:extLst>
          </p:cNvPr>
          <p:cNvSpPr/>
          <p:nvPr/>
        </p:nvSpPr>
        <p:spPr>
          <a:xfrm rot="16200000" flipH="1">
            <a:off x="4251228" y="964385"/>
            <a:ext cx="641338" cy="1129973"/>
          </a:xfrm>
          <a:prstGeom prst="bentArrow">
            <a:avLst>
              <a:gd name="adj1" fmla="val 25000"/>
              <a:gd name="adj2" fmla="val 23156"/>
              <a:gd name="adj3" fmla="val 25000"/>
              <a:gd name="adj4" fmla="val 16704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Rectangle 112">
            <a:extLst>
              <a:ext uri="{FF2B5EF4-FFF2-40B4-BE49-F238E27FC236}">
                <a16:creationId xmlns:a16="http://schemas.microsoft.com/office/drawing/2014/main" id="{FCE11A81-DFC4-45D6-9DAE-82E5AA3A7FDF}"/>
              </a:ext>
            </a:extLst>
          </p:cNvPr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Rectangle 113">
            <a:extLst>
              <a:ext uri="{FF2B5EF4-FFF2-40B4-BE49-F238E27FC236}">
                <a16:creationId xmlns:a16="http://schemas.microsoft.com/office/drawing/2014/main" id="{F8FC25C2-88C8-4A72-98F8-64C6B159B3BC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FBA8023-C4F3-4CB5-B3B2-194A03BB3736}"/>
              </a:ext>
            </a:extLst>
          </p:cNvPr>
          <p:cNvSpPr txBox="1"/>
          <p:nvPr/>
        </p:nvSpPr>
        <p:spPr>
          <a:xfrm>
            <a:off x="9116739" y="1177656"/>
            <a:ext cx="25702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30743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50" grpId="0" animBg="1"/>
      <p:bldP spid="151" grpId="0" animBg="1"/>
      <p:bldP spid="152" grpId="0" animBg="1"/>
      <p:bldP spid="44" grpId="0" animBg="1"/>
      <p:bldP spid="45" grpId="0" animBg="1"/>
      <p:bldP spid="37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DATA EXPLORATORY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CLEANING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5500740" y="2328687"/>
            <a:ext cx="3553250" cy="2819933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Pentagon 15"/>
          <p:cNvSpPr/>
          <p:nvPr/>
        </p:nvSpPr>
        <p:spPr>
          <a:xfrm rot="5400000">
            <a:off x="1511902" y="2328574"/>
            <a:ext cx="3415967" cy="2819932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2219426" y="3964408"/>
            <a:ext cx="202017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6277224" y="3964408"/>
            <a:ext cx="20326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Heatmap of CERES-scores show the impact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off different Genes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2788000" y="4929489"/>
            <a:ext cx="79340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896835" y="4938992"/>
            <a:ext cx="793401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00BF8D8-A78C-4B78-B6CC-39ACBEE70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47"/>
          <a:stretch/>
        </p:blipFill>
        <p:spPr>
          <a:xfrm>
            <a:off x="1464509" y="1126329"/>
            <a:ext cx="3482876" cy="26483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1B4123D-0F55-42DA-A056-5CA685377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8"/>
          <a:stretch/>
        </p:blipFill>
        <p:spPr>
          <a:xfrm>
            <a:off x="5498235" y="1163907"/>
            <a:ext cx="3283408" cy="26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ESSENTIAL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FFBE0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BE0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3DB5A-D790-42C2-8502-0E88AEB0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70" y="2603950"/>
            <a:ext cx="2810076" cy="2329339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B54C9DB-7C48-450A-823D-9E0F7DC3A341}"/>
              </a:ext>
            </a:extLst>
          </p:cNvPr>
          <p:cNvGraphicFramePr/>
          <p:nvPr>
            <p:extLst/>
          </p:nvPr>
        </p:nvGraphicFramePr>
        <p:xfrm>
          <a:off x="600594" y="1801920"/>
          <a:ext cx="5437563" cy="357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D38AB247-993F-48B4-9525-E47D781AA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746" y="2603950"/>
            <a:ext cx="2810076" cy="2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2083</Words>
  <Application>Microsoft Office PowerPoint</Application>
  <PresentationFormat>Breitbild</PresentationFormat>
  <Paragraphs>614</Paragraphs>
  <Slides>31</Slides>
  <Notes>5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Elias Farr</cp:lastModifiedBy>
  <cp:revision>136</cp:revision>
  <dcterms:created xsi:type="dcterms:W3CDTF">2018-07-17T07:25:14Z</dcterms:created>
  <dcterms:modified xsi:type="dcterms:W3CDTF">2019-05-12T21:18:32Z</dcterms:modified>
</cp:coreProperties>
</file>