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304" r:id="rId5"/>
    <p:sldId id="299" r:id="rId6"/>
    <p:sldId id="281" r:id="rId7"/>
    <p:sldId id="278" r:id="rId8"/>
    <p:sldId id="263" r:id="rId9"/>
    <p:sldId id="294" r:id="rId10"/>
    <p:sldId id="297" r:id="rId11"/>
    <p:sldId id="293" r:id="rId12"/>
    <p:sldId id="29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BFBFBF"/>
    <a:srgbClr val="F2F2F2"/>
    <a:srgbClr val="404040"/>
    <a:srgbClr val="1C819E"/>
    <a:srgbClr val="FFBE00"/>
    <a:srgbClr val="FFC9CA"/>
    <a:srgbClr val="FF7C80"/>
    <a:srgbClr val="A6A6A6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4" d="100"/>
          <a:sy n="64" d="100"/>
        </p:scale>
        <p:origin x="1236" y="72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tumorigenesis</a:t>
            </a:r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F8F14B8-E5FF-4A48-9B37-9FA41437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C9AC423D-1671-4019-942D-AA469955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TUMORIGENESIS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18C4B6E9-1BC5-4196-A2C3-147EAEB6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uniprot.org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Date Placeholder 1">
            <a:extLst>
              <a:ext uri="{FF2B5EF4-FFF2-40B4-BE49-F238E27FC236}">
                <a16:creationId xmlns:a16="http://schemas.microsoft.com/office/drawing/2014/main" id="{8F4E35DA-8D06-46C8-AA97-E3860B14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BA553D1-F328-4C78-9CB3-71DAFE5A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1541</Words>
  <Application>Microsoft Office PowerPoint</Application>
  <PresentationFormat>Breitbild</PresentationFormat>
  <Paragraphs>468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Lennart Linke</cp:lastModifiedBy>
  <cp:revision>148</cp:revision>
  <dcterms:created xsi:type="dcterms:W3CDTF">2018-07-17T07:25:14Z</dcterms:created>
  <dcterms:modified xsi:type="dcterms:W3CDTF">2019-05-14T15:33:23Z</dcterms:modified>
</cp:coreProperties>
</file>