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4" r:id="rId3"/>
    <p:sldId id="285" r:id="rId4"/>
    <p:sldId id="286" r:id="rId5"/>
    <p:sldId id="280" r:id="rId6"/>
    <p:sldId id="281" r:id="rId7"/>
    <p:sldId id="282" r:id="rId8"/>
    <p:sldId id="278" r:id="rId9"/>
    <p:sldId id="283" r:id="rId10"/>
    <p:sldId id="274" r:id="rId11"/>
    <p:sldId id="275" r:id="rId12"/>
    <p:sldId id="276" r:id="rId13"/>
    <p:sldId id="270" r:id="rId14"/>
    <p:sldId id="263" r:id="rId15"/>
    <p:sldId id="265" r:id="rId16"/>
    <p:sldId id="273" r:id="rId17"/>
    <p:sldId id="259" r:id="rId18"/>
    <p:sldId id="266" r:id="rId19"/>
    <p:sldId id="271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FFBE00"/>
    <a:srgbClr val="BFBFBF"/>
    <a:srgbClr val="A6A6A6"/>
    <a:srgbClr val="404040"/>
    <a:srgbClr val="F2F2F2"/>
    <a:srgbClr val="176C83"/>
    <a:srgbClr val="C8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4" y="48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2" y="2046023"/>
            <a:ext cx="8278762" cy="2555642"/>
            <a:chOff x="577762" y="1872430"/>
            <a:chExt cx="8278762" cy="25556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Linke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, Lisa-Marie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Milchsack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48944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67903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703215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838527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770870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35559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2018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1716700" y="4429432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821775" y="2387869"/>
            <a:ext cx="413138" cy="344282"/>
            <a:chOff x="2043113" y="1366838"/>
            <a:chExt cx="285750" cy="238125"/>
          </a:xfrm>
          <a:solidFill>
            <a:srgbClr val="FFBE00"/>
          </a:solidFill>
        </p:grpSpPr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2043113" y="1366838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7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7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2043113" y="1452563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8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8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56"/>
            <p:cNvSpPr>
              <a:spLocks/>
            </p:cNvSpPr>
            <p:nvPr/>
          </p:nvSpPr>
          <p:spPr bwMode="auto">
            <a:xfrm>
              <a:off x="2043113" y="1538288"/>
              <a:ext cx="66675" cy="66675"/>
            </a:xfrm>
            <a:custGeom>
              <a:avLst/>
              <a:gdLst>
                <a:gd name="T0" fmla="*/ 156 w 169"/>
                <a:gd name="T1" fmla="*/ 0 h 169"/>
                <a:gd name="T2" fmla="*/ 12 w 169"/>
                <a:gd name="T3" fmla="*/ 0 h 169"/>
                <a:gd name="T4" fmla="*/ 8 w 169"/>
                <a:gd name="T5" fmla="*/ 1 h 169"/>
                <a:gd name="T6" fmla="*/ 3 w 169"/>
                <a:gd name="T7" fmla="*/ 3 h 169"/>
                <a:gd name="T8" fmla="*/ 1 w 169"/>
                <a:gd name="T9" fmla="*/ 8 h 169"/>
                <a:gd name="T10" fmla="*/ 0 w 169"/>
                <a:gd name="T11" fmla="*/ 12 h 169"/>
                <a:gd name="T12" fmla="*/ 0 w 169"/>
                <a:gd name="T13" fmla="*/ 156 h 169"/>
                <a:gd name="T14" fmla="*/ 1 w 169"/>
                <a:gd name="T15" fmla="*/ 161 h 169"/>
                <a:gd name="T16" fmla="*/ 3 w 169"/>
                <a:gd name="T17" fmla="*/ 164 h 169"/>
                <a:gd name="T18" fmla="*/ 8 w 169"/>
                <a:gd name="T19" fmla="*/ 167 h 169"/>
                <a:gd name="T20" fmla="*/ 12 w 169"/>
                <a:gd name="T21" fmla="*/ 169 h 169"/>
                <a:gd name="T22" fmla="*/ 156 w 169"/>
                <a:gd name="T23" fmla="*/ 169 h 169"/>
                <a:gd name="T24" fmla="*/ 161 w 169"/>
                <a:gd name="T25" fmla="*/ 167 h 169"/>
                <a:gd name="T26" fmla="*/ 164 w 169"/>
                <a:gd name="T27" fmla="*/ 164 h 169"/>
                <a:gd name="T28" fmla="*/ 167 w 169"/>
                <a:gd name="T29" fmla="*/ 161 h 169"/>
                <a:gd name="T30" fmla="*/ 169 w 169"/>
                <a:gd name="T31" fmla="*/ 156 h 169"/>
                <a:gd name="T32" fmla="*/ 169 w 169"/>
                <a:gd name="T33" fmla="*/ 12 h 169"/>
                <a:gd name="T34" fmla="*/ 167 w 169"/>
                <a:gd name="T35" fmla="*/ 8 h 169"/>
                <a:gd name="T36" fmla="*/ 164 w 169"/>
                <a:gd name="T37" fmla="*/ 3 h 169"/>
                <a:gd name="T38" fmla="*/ 161 w 169"/>
                <a:gd name="T39" fmla="*/ 1 h 169"/>
                <a:gd name="T40" fmla="*/ 156 w 169"/>
                <a:gd name="T4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57"/>
            <p:cNvSpPr>
              <a:spLocks/>
            </p:cNvSpPr>
            <p:nvPr/>
          </p:nvSpPr>
          <p:spPr bwMode="auto">
            <a:xfrm>
              <a:off x="2132013" y="1385888"/>
              <a:ext cx="196850" cy="19050"/>
            </a:xfrm>
            <a:custGeom>
              <a:avLst/>
              <a:gdLst>
                <a:gd name="T0" fmla="*/ 24 w 492"/>
                <a:gd name="T1" fmla="*/ 47 h 47"/>
                <a:gd name="T2" fmla="*/ 469 w 492"/>
                <a:gd name="T3" fmla="*/ 47 h 47"/>
                <a:gd name="T4" fmla="*/ 473 w 492"/>
                <a:gd name="T5" fmla="*/ 47 h 47"/>
                <a:gd name="T6" fmla="*/ 478 w 492"/>
                <a:gd name="T7" fmla="*/ 46 h 47"/>
                <a:gd name="T8" fmla="*/ 482 w 492"/>
                <a:gd name="T9" fmla="*/ 44 h 47"/>
                <a:gd name="T10" fmla="*/ 486 w 492"/>
                <a:gd name="T11" fmla="*/ 41 h 47"/>
                <a:gd name="T12" fmla="*/ 488 w 492"/>
                <a:gd name="T13" fmla="*/ 37 h 47"/>
                <a:gd name="T14" fmla="*/ 490 w 492"/>
                <a:gd name="T15" fmla="*/ 34 h 47"/>
                <a:gd name="T16" fmla="*/ 492 w 492"/>
                <a:gd name="T17" fmla="*/ 28 h 47"/>
                <a:gd name="T18" fmla="*/ 492 w 492"/>
                <a:gd name="T19" fmla="*/ 24 h 47"/>
                <a:gd name="T20" fmla="*/ 492 w 492"/>
                <a:gd name="T21" fmla="*/ 19 h 47"/>
                <a:gd name="T22" fmla="*/ 490 w 492"/>
                <a:gd name="T23" fmla="*/ 15 h 47"/>
                <a:gd name="T24" fmla="*/ 488 w 492"/>
                <a:gd name="T25" fmla="*/ 10 h 47"/>
                <a:gd name="T26" fmla="*/ 486 w 492"/>
                <a:gd name="T27" fmla="*/ 7 h 47"/>
                <a:gd name="T28" fmla="*/ 482 w 492"/>
                <a:gd name="T29" fmla="*/ 4 h 47"/>
                <a:gd name="T30" fmla="*/ 478 w 492"/>
                <a:gd name="T31" fmla="*/ 2 h 47"/>
                <a:gd name="T32" fmla="*/ 473 w 492"/>
                <a:gd name="T33" fmla="*/ 1 h 47"/>
                <a:gd name="T34" fmla="*/ 469 w 492"/>
                <a:gd name="T35" fmla="*/ 0 h 47"/>
                <a:gd name="T36" fmla="*/ 24 w 492"/>
                <a:gd name="T37" fmla="*/ 0 h 47"/>
                <a:gd name="T38" fmla="*/ 19 w 492"/>
                <a:gd name="T39" fmla="*/ 1 h 47"/>
                <a:gd name="T40" fmla="*/ 15 w 492"/>
                <a:gd name="T41" fmla="*/ 2 h 47"/>
                <a:gd name="T42" fmla="*/ 10 w 492"/>
                <a:gd name="T43" fmla="*/ 4 h 47"/>
                <a:gd name="T44" fmla="*/ 7 w 492"/>
                <a:gd name="T45" fmla="*/ 7 h 47"/>
                <a:gd name="T46" fmla="*/ 4 w 492"/>
                <a:gd name="T47" fmla="*/ 10 h 47"/>
                <a:gd name="T48" fmla="*/ 2 w 492"/>
                <a:gd name="T49" fmla="*/ 15 h 47"/>
                <a:gd name="T50" fmla="*/ 1 w 492"/>
                <a:gd name="T51" fmla="*/ 19 h 47"/>
                <a:gd name="T52" fmla="*/ 0 w 492"/>
                <a:gd name="T53" fmla="*/ 24 h 47"/>
                <a:gd name="T54" fmla="*/ 1 w 492"/>
                <a:gd name="T55" fmla="*/ 28 h 47"/>
                <a:gd name="T56" fmla="*/ 2 w 492"/>
                <a:gd name="T57" fmla="*/ 34 h 47"/>
                <a:gd name="T58" fmla="*/ 4 w 492"/>
                <a:gd name="T59" fmla="*/ 37 h 47"/>
                <a:gd name="T60" fmla="*/ 7 w 492"/>
                <a:gd name="T61" fmla="*/ 41 h 47"/>
                <a:gd name="T62" fmla="*/ 10 w 492"/>
                <a:gd name="T63" fmla="*/ 44 h 47"/>
                <a:gd name="T64" fmla="*/ 15 w 492"/>
                <a:gd name="T65" fmla="*/ 46 h 47"/>
                <a:gd name="T66" fmla="*/ 19 w 492"/>
                <a:gd name="T67" fmla="*/ 47 h 47"/>
                <a:gd name="T68" fmla="*/ 24 w 492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58"/>
            <p:cNvSpPr>
              <a:spLocks/>
            </p:cNvSpPr>
            <p:nvPr/>
          </p:nvSpPr>
          <p:spPr bwMode="auto">
            <a:xfrm>
              <a:off x="2132013" y="1471613"/>
              <a:ext cx="196850" cy="19050"/>
            </a:xfrm>
            <a:custGeom>
              <a:avLst/>
              <a:gdLst>
                <a:gd name="T0" fmla="*/ 469 w 492"/>
                <a:gd name="T1" fmla="*/ 0 h 48"/>
                <a:gd name="T2" fmla="*/ 24 w 492"/>
                <a:gd name="T3" fmla="*/ 0 h 48"/>
                <a:gd name="T4" fmla="*/ 19 w 492"/>
                <a:gd name="T5" fmla="*/ 1 h 48"/>
                <a:gd name="T6" fmla="*/ 15 w 492"/>
                <a:gd name="T7" fmla="*/ 2 h 48"/>
                <a:gd name="T8" fmla="*/ 10 w 492"/>
                <a:gd name="T9" fmla="*/ 4 h 48"/>
                <a:gd name="T10" fmla="*/ 7 w 492"/>
                <a:gd name="T11" fmla="*/ 7 h 48"/>
                <a:gd name="T12" fmla="*/ 4 w 492"/>
                <a:gd name="T13" fmla="*/ 10 h 48"/>
                <a:gd name="T14" fmla="*/ 2 w 492"/>
                <a:gd name="T15" fmla="*/ 15 h 48"/>
                <a:gd name="T16" fmla="*/ 1 w 492"/>
                <a:gd name="T17" fmla="*/ 19 h 48"/>
                <a:gd name="T18" fmla="*/ 0 w 492"/>
                <a:gd name="T19" fmla="*/ 24 h 48"/>
                <a:gd name="T20" fmla="*/ 1 w 492"/>
                <a:gd name="T21" fmla="*/ 28 h 48"/>
                <a:gd name="T22" fmla="*/ 2 w 492"/>
                <a:gd name="T23" fmla="*/ 34 h 48"/>
                <a:gd name="T24" fmla="*/ 4 w 492"/>
                <a:gd name="T25" fmla="*/ 38 h 48"/>
                <a:gd name="T26" fmla="*/ 7 w 492"/>
                <a:gd name="T27" fmla="*/ 41 h 48"/>
                <a:gd name="T28" fmla="*/ 10 w 492"/>
                <a:gd name="T29" fmla="*/ 44 h 48"/>
                <a:gd name="T30" fmla="*/ 15 w 492"/>
                <a:gd name="T31" fmla="*/ 46 h 48"/>
                <a:gd name="T32" fmla="*/ 19 w 492"/>
                <a:gd name="T33" fmla="*/ 47 h 48"/>
                <a:gd name="T34" fmla="*/ 24 w 492"/>
                <a:gd name="T35" fmla="*/ 48 h 48"/>
                <a:gd name="T36" fmla="*/ 469 w 492"/>
                <a:gd name="T37" fmla="*/ 48 h 48"/>
                <a:gd name="T38" fmla="*/ 473 w 492"/>
                <a:gd name="T39" fmla="*/ 47 h 48"/>
                <a:gd name="T40" fmla="*/ 478 w 492"/>
                <a:gd name="T41" fmla="*/ 46 h 48"/>
                <a:gd name="T42" fmla="*/ 482 w 492"/>
                <a:gd name="T43" fmla="*/ 44 h 48"/>
                <a:gd name="T44" fmla="*/ 486 w 492"/>
                <a:gd name="T45" fmla="*/ 41 h 48"/>
                <a:gd name="T46" fmla="*/ 488 w 492"/>
                <a:gd name="T47" fmla="*/ 38 h 48"/>
                <a:gd name="T48" fmla="*/ 490 w 492"/>
                <a:gd name="T49" fmla="*/ 34 h 48"/>
                <a:gd name="T50" fmla="*/ 492 w 492"/>
                <a:gd name="T51" fmla="*/ 29 h 48"/>
                <a:gd name="T52" fmla="*/ 492 w 492"/>
                <a:gd name="T53" fmla="*/ 24 h 48"/>
                <a:gd name="T54" fmla="*/ 492 w 492"/>
                <a:gd name="T55" fmla="*/ 19 h 48"/>
                <a:gd name="T56" fmla="*/ 490 w 492"/>
                <a:gd name="T57" fmla="*/ 15 h 48"/>
                <a:gd name="T58" fmla="*/ 488 w 492"/>
                <a:gd name="T59" fmla="*/ 10 h 48"/>
                <a:gd name="T60" fmla="*/ 486 w 492"/>
                <a:gd name="T61" fmla="*/ 7 h 48"/>
                <a:gd name="T62" fmla="*/ 482 w 492"/>
                <a:gd name="T63" fmla="*/ 4 h 48"/>
                <a:gd name="T64" fmla="*/ 478 w 492"/>
                <a:gd name="T65" fmla="*/ 2 h 48"/>
                <a:gd name="T66" fmla="*/ 473 w 492"/>
                <a:gd name="T67" fmla="*/ 1 h 48"/>
                <a:gd name="T68" fmla="*/ 469 w 492"/>
                <a:gd name="T6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2132013" y="1557338"/>
              <a:ext cx="196850" cy="19050"/>
            </a:xfrm>
            <a:custGeom>
              <a:avLst/>
              <a:gdLst>
                <a:gd name="T0" fmla="*/ 469 w 492"/>
                <a:gd name="T1" fmla="*/ 0 h 49"/>
                <a:gd name="T2" fmla="*/ 24 w 492"/>
                <a:gd name="T3" fmla="*/ 0 h 49"/>
                <a:gd name="T4" fmla="*/ 19 w 492"/>
                <a:gd name="T5" fmla="*/ 1 h 49"/>
                <a:gd name="T6" fmla="*/ 15 w 492"/>
                <a:gd name="T7" fmla="*/ 2 h 49"/>
                <a:gd name="T8" fmla="*/ 10 w 492"/>
                <a:gd name="T9" fmla="*/ 4 h 49"/>
                <a:gd name="T10" fmla="*/ 7 w 492"/>
                <a:gd name="T11" fmla="*/ 7 h 49"/>
                <a:gd name="T12" fmla="*/ 4 w 492"/>
                <a:gd name="T13" fmla="*/ 10 h 49"/>
                <a:gd name="T14" fmla="*/ 2 w 492"/>
                <a:gd name="T15" fmla="*/ 15 h 49"/>
                <a:gd name="T16" fmla="*/ 1 w 492"/>
                <a:gd name="T17" fmla="*/ 19 h 49"/>
                <a:gd name="T18" fmla="*/ 0 w 492"/>
                <a:gd name="T19" fmla="*/ 24 h 49"/>
                <a:gd name="T20" fmla="*/ 1 w 492"/>
                <a:gd name="T21" fmla="*/ 29 h 49"/>
                <a:gd name="T22" fmla="*/ 2 w 492"/>
                <a:gd name="T23" fmla="*/ 34 h 49"/>
                <a:gd name="T24" fmla="*/ 4 w 492"/>
                <a:gd name="T25" fmla="*/ 38 h 49"/>
                <a:gd name="T26" fmla="*/ 7 w 492"/>
                <a:gd name="T27" fmla="*/ 41 h 49"/>
                <a:gd name="T28" fmla="*/ 10 w 492"/>
                <a:gd name="T29" fmla="*/ 44 h 49"/>
                <a:gd name="T30" fmla="*/ 15 w 492"/>
                <a:gd name="T31" fmla="*/ 46 h 49"/>
                <a:gd name="T32" fmla="*/ 19 w 492"/>
                <a:gd name="T33" fmla="*/ 47 h 49"/>
                <a:gd name="T34" fmla="*/ 24 w 492"/>
                <a:gd name="T35" fmla="*/ 49 h 49"/>
                <a:gd name="T36" fmla="*/ 469 w 492"/>
                <a:gd name="T37" fmla="*/ 49 h 49"/>
                <a:gd name="T38" fmla="*/ 473 w 492"/>
                <a:gd name="T39" fmla="*/ 47 h 49"/>
                <a:gd name="T40" fmla="*/ 478 w 492"/>
                <a:gd name="T41" fmla="*/ 46 h 49"/>
                <a:gd name="T42" fmla="*/ 482 w 492"/>
                <a:gd name="T43" fmla="*/ 44 h 49"/>
                <a:gd name="T44" fmla="*/ 486 w 492"/>
                <a:gd name="T45" fmla="*/ 41 h 49"/>
                <a:gd name="T46" fmla="*/ 488 w 492"/>
                <a:gd name="T47" fmla="*/ 38 h 49"/>
                <a:gd name="T48" fmla="*/ 490 w 492"/>
                <a:gd name="T49" fmla="*/ 34 h 49"/>
                <a:gd name="T50" fmla="*/ 492 w 492"/>
                <a:gd name="T51" fmla="*/ 29 h 49"/>
                <a:gd name="T52" fmla="*/ 492 w 492"/>
                <a:gd name="T53" fmla="*/ 24 h 49"/>
                <a:gd name="T54" fmla="*/ 492 w 492"/>
                <a:gd name="T55" fmla="*/ 19 h 49"/>
                <a:gd name="T56" fmla="*/ 490 w 492"/>
                <a:gd name="T57" fmla="*/ 15 h 49"/>
                <a:gd name="T58" fmla="*/ 488 w 492"/>
                <a:gd name="T59" fmla="*/ 10 h 49"/>
                <a:gd name="T60" fmla="*/ 486 w 492"/>
                <a:gd name="T61" fmla="*/ 7 h 49"/>
                <a:gd name="T62" fmla="*/ 482 w 492"/>
                <a:gd name="T63" fmla="*/ 4 h 49"/>
                <a:gd name="T64" fmla="*/ 478 w 492"/>
                <a:gd name="T65" fmla="*/ 2 h 49"/>
                <a:gd name="T66" fmla="*/ 473 w 492"/>
                <a:gd name="T67" fmla="*/ 1 h 49"/>
                <a:gd name="T68" fmla="*/ 469 w 492"/>
                <a:gd name="T6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899224" y="4483654"/>
            <a:ext cx="393552" cy="393552"/>
            <a:chOff x="4319588" y="2492375"/>
            <a:chExt cx="287338" cy="287338"/>
          </a:xfrm>
          <a:solidFill>
            <a:srgbClr val="1C819E"/>
          </a:solidFill>
        </p:grpSpPr>
        <p:sp>
          <p:nvSpPr>
            <p:cNvPr id="157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925816" y="2322171"/>
            <a:ext cx="475678" cy="475678"/>
            <a:chOff x="11026775" y="1919288"/>
            <a:chExt cx="271463" cy="271463"/>
          </a:xfrm>
          <a:solidFill>
            <a:srgbClr val="404040"/>
          </a:solidFill>
        </p:grpSpPr>
        <p:sp>
          <p:nvSpPr>
            <p:cNvPr id="160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3" name="Freeform 376"/>
          <p:cNvSpPr>
            <a:spLocks noEditPoints="1"/>
          </p:cNvSpPr>
          <p:nvPr/>
        </p:nvSpPr>
        <p:spPr bwMode="auto">
          <a:xfrm>
            <a:off x="10125718" y="4418614"/>
            <a:ext cx="211189" cy="523632"/>
          </a:xfrm>
          <a:custGeom>
            <a:avLst/>
            <a:gdLst>
              <a:gd name="T0" fmla="*/ 238 w 362"/>
              <a:gd name="T1" fmla="*/ 496 h 903"/>
              <a:gd name="T2" fmla="*/ 275 w 362"/>
              <a:gd name="T3" fmla="*/ 527 h 903"/>
              <a:gd name="T4" fmla="*/ 297 w 362"/>
              <a:gd name="T5" fmla="*/ 571 h 903"/>
              <a:gd name="T6" fmla="*/ 300 w 362"/>
              <a:gd name="T7" fmla="*/ 623 h 903"/>
              <a:gd name="T8" fmla="*/ 281 w 362"/>
              <a:gd name="T9" fmla="*/ 668 h 903"/>
              <a:gd name="T10" fmla="*/ 247 w 362"/>
              <a:gd name="T11" fmla="*/ 702 h 903"/>
              <a:gd name="T12" fmla="*/ 150 w 362"/>
              <a:gd name="T13" fmla="*/ 417 h 903"/>
              <a:gd name="T14" fmla="*/ 107 w 362"/>
              <a:gd name="T15" fmla="*/ 395 h 903"/>
              <a:gd name="T16" fmla="*/ 75 w 362"/>
              <a:gd name="T17" fmla="*/ 359 h 903"/>
              <a:gd name="T18" fmla="*/ 60 w 362"/>
              <a:gd name="T19" fmla="*/ 311 h 903"/>
              <a:gd name="T20" fmla="*/ 67 w 362"/>
              <a:gd name="T21" fmla="*/ 261 h 903"/>
              <a:gd name="T22" fmla="*/ 93 w 362"/>
              <a:gd name="T23" fmla="*/ 219 h 903"/>
              <a:gd name="T24" fmla="*/ 131 w 362"/>
              <a:gd name="T25" fmla="*/ 191 h 903"/>
              <a:gd name="T26" fmla="*/ 211 w 362"/>
              <a:gd name="T27" fmla="*/ 184 h 903"/>
              <a:gd name="T28" fmla="*/ 255 w 362"/>
              <a:gd name="T29" fmla="*/ 206 h 903"/>
              <a:gd name="T30" fmla="*/ 286 w 362"/>
              <a:gd name="T31" fmla="*/ 243 h 903"/>
              <a:gd name="T32" fmla="*/ 301 w 362"/>
              <a:gd name="T33" fmla="*/ 290 h 903"/>
              <a:gd name="T34" fmla="*/ 310 w 362"/>
              <a:gd name="T35" fmla="*/ 322 h 903"/>
              <a:gd name="T36" fmla="*/ 337 w 362"/>
              <a:gd name="T37" fmla="*/ 330 h 903"/>
              <a:gd name="T38" fmla="*/ 359 w 362"/>
              <a:gd name="T39" fmla="*/ 313 h 903"/>
              <a:gd name="T40" fmla="*/ 354 w 362"/>
              <a:gd name="T41" fmla="*/ 253 h 903"/>
              <a:gd name="T42" fmla="*/ 318 w 362"/>
              <a:gd name="T43" fmla="*/ 184 h 903"/>
              <a:gd name="T44" fmla="*/ 257 w 362"/>
              <a:gd name="T45" fmla="*/ 137 h 903"/>
              <a:gd name="T46" fmla="*/ 211 w 362"/>
              <a:gd name="T47" fmla="*/ 23 h 903"/>
              <a:gd name="T48" fmla="*/ 192 w 362"/>
              <a:gd name="T49" fmla="*/ 2 h 903"/>
              <a:gd name="T50" fmla="*/ 163 w 362"/>
              <a:gd name="T51" fmla="*/ 5 h 903"/>
              <a:gd name="T52" fmla="*/ 150 w 362"/>
              <a:gd name="T53" fmla="*/ 30 h 903"/>
              <a:gd name="T54" fmla="*/ 92 w 362"/>
              <a:gd name="T55" fmla="*/ 144 h 903"/>
              <a:gd name="T56" fmla="*/ 34 w 362"/>
              <a:gd name="T57" fmla="*/ 196 h 903"/>
              <a:gd name="T58" fmla="*/ 2 w 362"/>
              <a:gd name="T59" fmla="*/ 268 h 903"/>
              <a:gd name="T60" fmla="*/ 7 w 362"/>
              <a:gd name="T61" fmla="*/ 349 h 903"/>
              <a:gd name="T62" fmla="*/ 43 w 362"/>
              <a:gd name="T63" fmla="*/ 418 h 903"/>
              <a:gd name="T64" fmla="*/ 105 w 362"/>
              <a:gd name="T65" fmla="*/ 465 h 903"/>
              <a:gd name="T66" fmla="*/ 141 w 362"/>
              <a:gd name="T67" fmla="*/ 715 h 903"/>
              <a:gd name="T68" fmla="*/ 99 w 362"/>
              <a:gd name="T69" fmla="*/ 690 h 903"/>
              <a:gd name="T70" fmla="*/ 71 w 362"/>
              <a:gd name="T71" fmla="*/ 651 h 903"/>
              <a:gd name="T72" fmla="*/ 60 w 362"/>
              <a:gd name="T73" fmla="*/ 602 h 903"/>
              <a:gd name="T74" fmla="*/ 46 w 362"/>
              <a:gd name="T75" fmla="*/ 577 h 903"/>
              <a:gd name="T76" fmla="*/ 19 w 362"/>
              <a:gd name="T77" fmla="*/ 575 h 903"/>
              <a:gd name="T78" fmla="*/ 0 w 362"/>
              <a:gd name="T79" fmla="*/ 596 h 903"/>
              <a:gd name="T80" fmla="*/ 11 w 362"/>
              <a:gd name="T81" fmla="*/ 666 h 903"/>
              <a:gd name="T82" fmla="*/ 54 w 362"/>
              <a:gd name="T83" fmla="*/ 730 h 903"/>
              <a:gd name="T84" fmla="*/ 119 w 362"/>
              <a:gd name="T85" fmla="*/ 772 h 903"/>
              <a:gd name="T86" fmla="*/ 153 w 362"/>
              <a:gd name="T87" fmla="*/ 885 h 903"/>
              <a:gd name="T88" fmla="*/ 174 w 362"/>
              <a:gd name="T89" fmla="*/ 903 h 903"/>
              <a:gd name="T90" fmla="*/ 202 w 362"/>
              <a:gd name="T91" fmla="*/ 894 h 903"/>
              <a:gd name="T92" fmla="*/ 211 w 362"/>
              <a:gd name="T93" fmla="*/ 779 h 903"/>
              <a:gd name="T94" fmla="*/ 283 w 362"/>
              <a:gd name="T95" fmla="*/ 750 h 903"/>
              <a:gd name="T96" fmla="*/ 336 w 362"/>
              <a:gd name="T97" fmla="*/ 694 h 903"/>
              <a:gd name="T98" fmla="*/ 361 w 362"/>
              <a:gd name="T99" fmla="*/ 619 h 903"/>
              <a:gd name="T100" fmla="*/ 350 w 362"/>
              <a:gd name="T101" fmla="*/ 538 h 903"/>
              <a:gd name="T102" fmla="*/ 307 w 362"/>
              <a:gd name="T103" fmla="*/ 474 h 903"/>
              <a:gd name="T104" fmla="*/ 242 w 362"/>
              <a:gd name="T105" fmla="*/ 432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07712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52171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524141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16600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1913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2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5/10/2019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0.7</a:t>
              </a:r>
            </a:p>
          </p:txBody>
        </p:sp>
      </p:grpSp>
      <p:cxnSp>
        <p:nvCxnSpPr>
          <p:cNvPr id="192" name="Straight Connector 191"/>
          <p:cNvCxnSpPr>
            <a:cxnSpLocks/>
          </p:cNvCxnSpPr>
          <p:nvPr/>
        </p:nvCxnSpPr>
        <p:spPr>
          <a:xfrm flipH="1">
            <a:off x="7430951" y="1409841"/>
            <a:ext cx="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0.8</a:t>
              </a:r>
            </a:p>
          </p:txBody>
        </p:sp>
      </p:grpSp>
      <p:cxnSp>
        <p:nvCxnSpPr>
          <p:cNvPr id="211" name="Straight Connector 210"/>
          <p:cNvCxnSpPr>
            <a:cxnSpLocks/>
          </p:cNvCxnSpPr>
          <p:nvPr/>
        </p:nvCxnSpPr>
        <p:spPr>
          <a:xfrm flipH="1">
            <a:off x="8350635" y="1409841"/>
            <a:ext cx="204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0.9</a:t>
              </a:r>
            </a:p>
          </p:txBody>
        </p:sp>
      </p:grp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260976" y="1409841"/>
            <a:ext cx="13422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1.0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>
            <a:cxnSpLocks/>
          </p:cNvCxnSpPr>
          <p:nvPr/>
        </p:nvCxnSpPr>
        <p:spPr>
          <a:xfrm>
            <a:off x="10196121" y="1409841"/>
            <a:ext cx="7037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001644"/>
            <a:ext cx="1250636" cy="745973"/>
            <a:chOff x="735067" y="1522922"/>
            <a:chExt cx="1250636" cy="74597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07079" y="1522922"/>
              <a:ext cx="1078624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OF OBSERVED CASES</a:t>
              </a:r>
            </a:p>
          </p:txBody>
        </p:sp>
      </p:grpSp>
      <p:cxnSp>
        <p:nvCxnSpPr>
          <p:cNvPr id="239" name="Straight Connector 238"/>
          <p:cNvCxnSpPr>
            <a:cxnSpLocks/>
          </p:cNvCxnSpPr>
          <p:nvPr/>
        </p:nvCxnSpPr>
        <p:spPr>
          <a:xfrm flipH="1">
            <a:off x="11103475" y="1409841"/>
            <a:ext cx="14367" cy="5082948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07939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3" y="3124021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869042" y="407331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887195" y="5054566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/>
          <p:nvPr/>
        </p:nvCxnSpPr>
        <p:spPr>
          <a:xfrm>
            <a:off x="1921434" y="608704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2178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IMPORTANT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128439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931492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our cell line samples?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(potentially second site targets) are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coexpressed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552EE0C2-9FA5-4FED-965C-256EF2778A1A}"/>
              </a:ext>
            </a:extLst>
          </p:cNvPr>
          <p:cNvSpPr txBox="1"/>
          <p:nvPr/>
        </p:nvSpPr>
        <p:spPr>
          <a:xfrm>
            <a:off x="2338387" y="318690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impact do mutations of potential second site targets have on cell viability? 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045A6779-CCA5-4B05-8DA9-38EF8C2434F6}"/>
              </a:ext>
            </a:extLst>
          </p:cNvPr>
          <p:cNvSpPr txBox="1"/>
          <p:nvPr/>
        </p:nvSpPr>
        <p:spPr>
          <a:xfrm>
            <a:off x="2338387" y="4023057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Is there a correlation between the effects on cell viability of driver mutations and mutations of second site targets?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Prediction question</a:t>
            </a: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/>
      <p:bldP spid="38" grpId="0" animBg="1"/>
      <p:bldP spid="39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Breitbild</PresentationFormat>
  <Paragraphs>268</Paragraphs>
  <Slides>21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Segoe UI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74</cp:revision>
  <dcterms:created xsi:type="dcterms:W3CDTF">2018-07-17T07:25:14Z</dcterms:created>
  <dcterms:modified xsi:type="dcterms:W3CDTF">2019-05-10T12:50:31Z</dcterms:modified>
</cp:coreProperties>
</file>