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omments/comment5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9" autoAdjust="0"/>
    <p:restoredTop sz="89237" autoAdjust="0"/>
  </p:normalViewPr>
  <p:slideViewPr>
    <p:cSldViewPr snapToGrid="0">
      <p:cViewPr varScale="1">
        <p:scale>
          <a:sx n="96" d="100"/>
          <a:sy n="96" d="100"/>
        </p:scale>
        <p:origin x="200" y="264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3:31.716" idx="7">
    <p:pos x="4733" y="12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3:31.934" idx="1">
    <p:pos x="3560" y="2560"/>
    <p:text>Ich bin mir gerade nicht sicher; aber ist es nicht  maintenance; also Tumor maintenance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4:44.234" idx="2">
    <p:pos x="5827" y="192"/>
    <p:text>Sehr, sehr nice; richtig gute Idee zur Illustration!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5:55.625" idx="3">
    <p:pos x="5532" y="733"/>
    <p:text>Wenn ich das richtig verstehe; dann habt ihr das sogar schon gemacht; oder? --&gt; weil dann macht die beiden Grafiken ruhig großer; und spart euch den Text und sagt das:)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7:43.486" idx="4">
    <p:pos x="5201" y="192"/>
    <p:text>Sehr schöne Grafik!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0:17.334" idx="5">
    <p:pos x="5702" y="751"/>
    <p:text>CERES habt ihr bisher immer groß geschrieben; haltet das einheitlich; hier kommt es nochmals vor; ich denke ich sollte keines übersehen haben, aber checkt das sicherheitshalber am Ende nochmal:)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1:41.250" idx="6">
    <p:pos x="3907" y="3172"/>
    <p:text>Groß wieder; oder überall klein, aber ich glaube häufiger ist CERES und nicht ceres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Macintosh PowerPoint</Application>
  <PresentationFormat>Breitbild</PresentationFormat>
  <Paragraphs>496</Paragraphs>
  <Slides>25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Microsoft Office User</cp:lastModifiedBy>
  <cp:revision>139</cp:revision>
  <dcterms:created xsi:type="dcterms:W3CDTF">2018-07-17T07:25:14Z</dcterms:created>
  <dcterms:modified xsi:type="dcterms:W3CDTF">2019-05-13T06:27:36Z</dcterms:modified>
</cp:coreProperties>
</file>