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1" r:id="rId10"/>
    <p:sldId id="278" r:id="rId11"/>
    <p:sldId id="263" r:id="rId12"/>
    <p:sldId id="294" r:id="rId13"/>
    <p:sldId id="296" r:id="rId14"/>
    <p:sldId id="297" r:id="rId15"/>
    <p:sldId id="293" r:id="rId16"/>
    <p:sldId id="29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0" d="100"/>
          <a:sy n="60" d="100"/>
        </p:scale>
        <p:origin x="1148" y="40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1729</Words>
  <Application>Microsoft Office PowerPoint</Application>
  <PresentationFormat>Breitbild</PresentationFormat>
  <Paragraphs>496</Paragraphs>
  <Slides>25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Salome Steinke</cp:lastModifiedBy>
  <cp:revision>137</cp:revision>
  <dcterms:created xsi:type="dcterms:W3CDTF">2018-07-17T07:25:14Z</dcterms:created>
  <dcterms:modified xsi:type="dcterms:W3CDTF">2019-05-12T21:26:06Z</dcterms:modified>
</cp:coreProperties>
</file>